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9"/>
  </p:notesMasterIdLst>
  <p:sldIdLst>
    <p:sldId id="256" r:id="rId5"/>
    <p:sldId id="370" r:id="rId6"/>
    <p:sldId id="474" r:id="rId7"/>
    <p:sldId id="645" r:id="rId8"/>
    <p:sldId id="560" r:id="rId9"/>
    <p:sldId id="727" r:id="rId10"/>
    <p:sldId id="646" r:id="rId11"/>
    <p:sldId id="647" r:id="rId12"/>
    <p:sldId id="728" r:id="rId13"/>
    <p:sldId id="648" r:id="rId14"/>
    <p:sldId id="729" r:id="rId15"/>
    <p:sldId id="649" r:id="rId16"/>
    <p:sldId id="730" r:id="rId17"/>
    <p:sldId id="650" r:id="rId18"/>
    <p:sldId id="651" r:id="rId19"/>
    <p:sldId id="731" r:id="rId20"/>
    <p:sldId id="652" r:id="rId21"/>
    <p:sldId id="732" r:id="rId22"/>
    <p:sldId id="653" r:id="rId23"/>
    <p:sldId id="733" r:id="rId24"/>
    <p:sldId id="656" r:id="rId25"/>
    <p:sldId id="734" r:id="rId26"/>
    <p:sldId id="736" r:id="rId27"/>
    <p:sldId id="655" r:id="rId28"/>
    <p:sldId id="735" r:id="rId29"/>
    <p:sldId id="657" r:id="rId30"/>
    <p:sldId id="658" r:id="rId31"/>
    <p:sldId id="737" r:id="rId32"/>
    <p:sldId id="738" r:id="rId33"/>
    <p:sldId id="739" r:id="rId34"/>
    <p:sldId id="660" r:id="rId35"/>
    <p:sldId id="740" r:id="rId36"/>
    <p:sldId id="663" r:id="rId37"/>
    <p:sldId id="664" r:id="rId38"/>
    <p:sldId id="743" r:id="rId39"/>
    <p:sldId id="665" r:id="rId40"/>
    <p:sldId id="741" r:id="rId41"/>
    <p:sldId id="666" r:id="rId42"/>
    <p:sldId id="667" r:id="rId43"/>
    <p:sldId id="742" r:id="rId44"/>
    <p:sldId id="668" r:id="rId45"/>
    <p:sldId id="744" r:id="rId46"/>
    <p:sldId id="669" r:id="rId47"/>
    <p:sldId id="745" r:id="rId48"/>
    <p:sldId id="670" r:id="rId49"/>
    <p:sldId id="703" r:id="rId50"/>
    <p:sldId id="746" r:id="rId51"/>
    <p:sldId id="672" r:id="rId52"/>
    <p:sldId id="747" r:id="rId53"/>
    <p:sldId id="673" r:id="rId54"/>
    <p:sldId id="748" r:id="rId55"/>
    <p:sldId id="749" r:id="rId56"/>
    <p:sldId id="750" r:id="rId57"/>
    <p:sldId id="751" r:id="rId58"/>
    <p:sldId id="752" r:id="rId59"/>
    <p:sldId id="753" r:id="rId60"/>
    <p:sldId id="754" r:id="rId61"/>
    <p:sldId id="755" r:id="rId62"/>
    <p:sldId id="756" r:id="rId63"/>
    <p:sldId id="757" r:id="rId64"/>
    <p:sldId id="758" r:id="rId65"/>
    <p:sldId id="759" r:id="rId66"/>
    <p:sldId id="680" r:id="rId67"/>
    <p:sldId id="760" r:id="rId68"/>
    <p:sldId id="681" r:id="rId69"/>
    <p:sldId id="682" r:id="rId70"/>
    <p:sldId id="761" r:id="rId71"/>
    <p:sldId id="683" r:id="rId72"/>
    <p:sldId id="762" r:id="rId73"/>
    <p:sldId id="684" r:id="rId74"/>
    <p:sldId id="763" r:id="rId75"/>
    <p:sldId id="685" r:id="rId76"/>
    <p:sldId id="686" r:id="rId77"/>
    <p:sldId id="687" r:id="rId78"/>
    <p:sldId id="688" r:id="rId79"/>
    <p:sldId id="690" r:id="rId80"/>
    <p:sldId id="704" r:id="rId81"/>
    <p:sldId id="691" r:id="rId82"/>
    <p:sldId id="693" r:id="rId83"/>
    <p:sldId id="692" r:id="rId84"/>
    <p:sldId id="694" r:id="rId85"/>
    <p:sldId id="689" r:id="rId86"/>
    <p:sldId id="700" r:id="rId87"/>
    <p:sldId id="764" r:id="rId88"/>
    <p:sldId id="708" r:id="rId89"/>
    <p:sldId id="765" r:id="rId90"/>
    <p:sldId id="713" r:id="rId91"/>
    <p:sldId id="766" r:id="rId92"/>
    <p:sldId id="715" r:id="rId93"/>
    <p:sldId id="767" r:id="rId94"/>
    <p:sldId id="716" r:id="rId95"/>
    <p:sldId id="768" r:id="rId96"/>
    <p:sldId id="719" r:id="rId97"/>
    <p:sldId id="769" r:id="rId98"/>
    <p:sldId id="720" r:id="rId99"/>
    <p:sldId id="726" r:id="rId100"/>
    <p:sldId id="722" r:id="rId101"/>
    <p:sldId id="725" r:id="rId102"/>
    <p:sldId id="717" r:id="rId103"/>
    <p:sldId id="718" r:id="rId104"/>
    <p:sldId id="770" r:id="rId105"/>
    <p:sldId id="723" r:id="rId106"/>
    <p:sldId id="771" r:id="rId107"/>
    <p:sldId id="772" r:id="rId10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33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slide" Target="slides/slide98.xml"/><Relationship Id="rId110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13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9B185-E976-413D-B6FA-BCE76CF0EAE7}" type="datetimeFigureOut">
              <a:rPr lang="es-MX" smtClean="0"/>
              <a:pPr/>
              <a:t>28/03/2023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464AE-C872-428F-BC90-69EBDC665B17}" type="slidenum">
              <a:rPr lang="es-MX" smtClean="0"/>
              <a:pPr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9D04-17CD-4A0E-876D-5F7E47662B5F}" type="datetimeFigureOut">
              <a:rPr lang="es-MX" smtClean="0"/>
              <a:pPr/>
              <a:t>28/03/2023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AE0F-B194-439B-AF26-9621F6E12559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9D04-17CD-4A0E-876D-5F7E47662B5F}" type="datetimeFigureOut">
              <a:rPr lang="es-MX" smtClean="0"/>
              <a:pPr/>
              <a:t>28/03/2023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AE0F-B194-439B-AF26-9621F6E12559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9D04-17CD-4A0E-876D-5F7E47662B5F}" type="datetimeFigureOut">
              <a:rPr lang="es-MX" smtClean="0"/>
              <a:pPr/>
              <a:t>28/03/2023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AE0F-B194-439B-AF26-9621F6E12559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9D04-17CD-4A0E-876D-5F7E47662B5F}" type="datetimeFigureOut">
              <a:rPr lang="es-MX" smtClean="0"/>
              <a:pPr/>
              <a:t>28/03/2023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AE0F-B194-439B-AF26-9621F6E12559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9D04-17CD-4A0E-876D-5F7E47662B5F}" type="datetimeFigureOut">
              <a:rPr lang="es-MX" smtClean="0"/>
              <a:pPr/>
              <a:t>28/03/2023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AE0F-B194-439B-AF26-9621F6E12559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9D04-17CD-4A0E-876D-5F7E47662B5F}" type="datetimeFigureOut">
              <a:rPr lang="es-MX" smtClean="0"/>
              <a:pPr/>
              <a:t>28/03/2023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AE0F-B194-439B-AF26-9621F6E12559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9D04-17CD-4A0E-876D-5F7E47662B5F}" type="datetimeFigureOut">
              <a:rPr lang="es-MX" smtClean="0"/>
              <a:pPr/>
              <a:t>28/03/2023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AE0F-B194-439B-AF26-9621F6E12559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9D04-17CD-4A0E-876D-5F7E47662B5F}" type="datetimeFigureOut">
              <a:rPr lang="es-MX" smtClean="0"/>
              <a:pPr/>
              <a:t>28/03/2023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AE0F-B194-439B-AF26-9621F6E12559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9D04-17CD-4A0E-876D-5F7E47662B5F}" type="datetimeFigureOut">
              <a:rPr lang="es-MX" smtClean="0"/>
              <a:pPr/>
              <a:t>28/03/2023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AE0F-B194-439B-AF26-9621F6E12559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9D04-17CD-4A0E-876D-5F7E47662B5F}" type="datetimeFigureOut">
              <a:rPr lang="es-MX" smtClean="0"/>
              <a:pPr/>
              <a:t>28/03/2023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AE0F-B194-439B-AF26-9621F6E12559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9D04-17CD-4A0E-876D-5F7E47662B5F}" type="datetimeFigureOut">
              <a:rPr lang="es-MX" smtClean="0"/>
              <a:pPr/>
              <a:t>28/03/2023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AE0F-B194-439B-AF26-9621F6E12559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19D04-17CD-4A0E-876D-5F7E47662B5F}" type="datetimeFigureOut">
              <a:rPr lang="es-MX" smtClean="0"/>
              <a:pPr/>
              <a:t>28/03/2023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6AE0F-B194-439B-AF26-9621F6E12559}" type="slidenum">
              <a:rPr lang="es-MX" smtClean="0"/>
              <a:pPr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Old Testa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396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1500" dirty="0">
                <a:ln w="25400" cmpd="sng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Matura MT Script Capitals" pitchFamily="66" charset="0"/>
                <a:cs typeface="FrankRuehl" pitchFamily="34" charset="-79"/>
              </a:rPr>
              <a:t>Old</a:t>
            </a:r>
            <a:br>
              <a:rPr lang="en-US" sz="11500" dirty="0">
                <a:ln w="25400" cmpd="sng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Matura MT Script Capitals" pitchFamily="66" charset="0"/>
                <a:cs typeface="FrankRuehl" pitchFamily="34" charset="-79"/>
              </a:rPr>
            </a:br>
            <a:r>
              <a:rPr lang="en-US" sz="11500" dirty="0">
                <a:ln w="25400" cmpd="sng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Matura MT Script Capitals" pitchFamily="66" charset="0"/>
                <a:cs typeface="FrankRuehl" pitchFamily="34" charset="-79"/>
              </a:rPr>
              <a:t> Testament </a:t>
            </a:r>
            <a:endParaRPr lang="es-MX" sz="11500" dirty="0">
              <a:ln w="25400" cmpd="sng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latin typeface="Matura MT Script Capitals" pitchFamily="66" charset="0"/>
              <a:cs typeface="FrankRuehl" pitchFamily="34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447800"/>
            <a:ext cx="4670633" cy="3505200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              Los Profetas   </a:t>
            </a:r>
            <a:br>
              <a:rPr lang="es-MX" dirty="0"/>
            </a:br>
            <a:r>
              <a:rPr lang="es-MX" dirty="0"/>
              <a:t>		</a:t>
            </a:r>
            <a:br>
              <a:rPr lang="es-MX" dirty="0"/>
            </a:br>
            <a:r>
              <a:rPr lang="es-MX" dirty="0"/>
              <a:t>	</a:t>
            </a:r>
            <a:br>
              <a:rPr lang="es-MX" dirty="0"/>
            </a:br>
            <a:r>
              <a:rPr lang="es-MX" dirty="0"/>
              <a:t>		</a:t>
            </a:r>
            <a:br>
              <a:rPr lang="es-MX" dirty="0"/>
            </a:br>
            <a:r>
              <a:rPr lang="es-MX" dirty="0"/>
              <a:t>	</a:t>
            </a:r>
            <a:br>
              <a:rPr lang="es-MX" dirty="0"/>
            </a:br>
            <a:br>
              <a:rPr lang="es-MX" dirty="0"/>
            </a:br>
            <a:r>
              <a:rPr lang="es-MX" dirty="0"/>
              <a:t>                ¿Solo hablan del </a:t>
            </a:r>
            <a:br>
              <a:rPr lang="es-MX" dirty="0"/>
            </a:br>
            <a:r>
              <a:rPr lang="es-MX" dirty="0"/>
              <a:t>		 eventos futuros?</a:t>
            </a:r>
            <a:endParaRPr lang="es-MX" sz="2400" i="1" u="sng" dirty="0">
              <a:ln w="3810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986" y="380999"/>
            <a:ext cx="1629214" cy="3352295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			Naturaleza de</a:t>
            </a:r>
            <a:br>
              <a:rPr lang="es-MX" dirty="0"/>
            </a:br>
            <a:r>
              <a:rPr lang="es-MX" dirty="0"/>
              <a:t>				Profecía</a:t>
            </a:r>
            <a:br>
              <a:rPr lang="es-MX" dirty="0"/>
            </a:br>
            <a:r>
              <a:rPr lang="es-MX" dirty="0"/>
              <a:t>	</a:t>
            </a:r>
            <a:br>
              <a:rPr lang="es-MX" dirty="0"/>
            </a:br>
            <a:br>
              <a:rPr lang="es-MX" dirty="0"/>
            </a:br>
            <a:br>
              <a:rPr lang="es-MX" dirty="0"/>
            </a:br>
            <a:r>
              <a:rPr lang="es-MX" dirty="0"/>
              <a:t>Profecías cumplidas en última instancia en la vida, muerte, y resurrección de Jesucristo</a:t>
            </a:r>
            <a:endParaRPr lang="es-MX" sz="3200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986" y="380999"/>
            <a:ext cx="1629214" cy="3352295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			</a:t>
            </a:r>
            <a:r>
              <a:rPr lang="es-MX" dirty="0" err="1"/>
              <a:t>Nature</a:t>
            </a:r>
            <a:r>
              <a:rPr lang="es-MX" dirty="0"/>
              <a:t> of</a:t>
            </a:r>
            <a:br>
              <a:rPr lang="es-MX" dirty="0"/>
            </a:br>
            <a:r>
              <a:rPr lang="es-MX" dirty="0"/>
              <a:t>				</a:t>
            </a:r>
            <a:r>
              <a:rPr lang="es-MX" dirty="0" err="1"/>
              <a:t>Prophecy</a:t>
            </a:r>
            <a:br>
              <a:rPr lang="es-MX" dirty="0"/>
            </a:br>
            <a:r>
              <a:rPr lang="es-MX" dirty="0"/>
              <a:t>	</a:t>
            </a:r>
            <a:br>
              <a:rPr lang="es-MX" dirty="0"/>
            </a:br>
            <a:br>
              <a:rPr lang="es-MX" dirty="0"/>
            </a:br>
            <a:br>
              <a:rPr lang="es-MX" dirty="0"/>
            </a:br>
            <a:r>
              <a:rPr lang="es-MX" dirty="0" err="1"/>
              <a:t>Prophecies</a:t>
            </a:r>
            <a:r>
              <a:rPr lang="es-MX" dirty="0"/>
              <a:t> </a:t>
            </a:r>
            <a:r>
              <a:rPr lang="es-MX" dirty="0" err="1"/>
              <a:t>ultimately</a:t>
            </a:r>
            <a:r>
              <a:rPr lang="es-MX" dirty="0"/>
              <a:t> </a:t>
            </a:r>
            <a:r>
              <a:rPr lang="es-MX" dirty="0" err="1"/>
              <a:t>fulfilled</a:t>
            </a:r>
            <a:r>
              <a:rPr lang="es-MX" dirty="0"/>
              <a:t> </a:t>
            </a:r>
            <a:br>
              <a:rPr lang="es-MX" dirty="0"/>
            </a:br>
            <a:r>
              <a:rPr lang="es-MX" dirty="0"/>
              <a:t>in </a:t>
            </a:r>
            <a:r>
              <a:rPr lang="es-MX" dirty="0" err="1"/>
              <a:t>life</a:t>
            </a:r>
            <a:r>
              <a:rPr lang="es-MX" dirty="0"/>
              <a:t>, </a:t>
            </a:r>
            <a:r>
              <a:rPr lang="es-MX" dirty="0" err="1"/>
              <a:t>death</a:t>
            </a:r>
            <a:r>
              <a:rPr lang="es-MX" dirty="0"/>
              <a:t>, &amp; </a:t>
            </a:r>
            <a:r>
              <a:rPr lang="es-MX" dirty="0" err="1"/>
              <a:t>resurrection</a:t>
            </a:r>
            <a:r>
              <a:rPr lang="es-MX" dirty="0"/>
              <a:t> </a:t>
            </a:r>
            <a:br>
              <a:rPr lang="es-MX" dirty="0"/>
            </a:br>
            <a:r>
              <a:rPr lang="es-MX" dirty="0"/>
              <a:t>of </a:t>
            </a:r>
            <a:r>
              <a:rPr lang="es-MX" dirty="0" err="1"/>
              <a:t>Christ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421533889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rcRect b="15985"/>
          <a:stretch>
            <a:fillRect/>
          </a:stretch>
        </p:blipFill>
        <p:spPr>
          <a:xfrm>
            <a:off x="1524000" y="1447800"/>
            <a:ext cx="5970548" cy="2743200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  	    Próxima Vez/Next Time</a:t>
            </a: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r>
              <a:rPr lang="es-MX" dirty="0"/>
              <a:t>         </a:t>
            </a:r>
            <a:r>
              <a:rPr lang="es-MX" dirty="0" err="1">
                <a:latin typeface="Algerian" pitchFamily="82" charset="0"/>
              </a:rPr>
              <a:t>MáS</a:t>
            </a:r>
            <a:r>
              <a:rPr lang="es-MX" dirty="0">
                <a:latin typeface="Algerian" pitchFamily="82" charset="0"/>
              </a:rPr>
              <a:t> SOBRE </a:t>
            </a:r>
            <a:r>
              <a:rPr lang="es-MX" dirty="0" err="1">
                <a:latin typeface="Algerian" pitchFamily="82" charset="0"/>
              </a:rPr>
              <a:t>PROFECíA</a:t>
            </a:r>
            <a:r>
              <a:rPr lang="es-MX" dirty="0"/>
              <a:t>     </a:t>
            </a:r>
            <a:br>
              <a:rPr lang="es-MX" dirty="0"/>
            </a:br>
            <a:r>
              <a:rPr lang="es-MX" dirty="0"/>
              <a:t>           </a:t>
            </a:r>
            <a:r>
              <a:rPr lang="es-MX" dirty="0">
                <a:latin typeface="Algerian" pitchFamily="82" charset="0"/>
              </a:rPr>
              <a:t>More </a:t>
            </a:r>
            <a:r>
              <a:rPr lang="es-MX" dirty="0" err="1">
                <a:latin typeface="Algerian" pitchFamily="82" charset="0"/>
              </a:rPr>
              <a:t>on</a:t>
            </a:r>
            <a:r>
              <a:rPr lang="es-MX" dirty="0">
                <a:latin typeface="Algerian" pitchFamily="82" charset="0"/>
              </a:rPr>
              <a:t> </a:t>
            </a:r>
            <a:r>
              <a:rPr lang="es-MX" dirty="0" err="1">
                <a:latin typeface="Algerian" pitchFamily="82" charset="0"/>
              </a:rPr>
              <a:t>prophecy</a:t>
            </a:r>
            <a:endParaRPr lang="es-MX" sz="3200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rcRect b="15985"/>
          <a:stretch>
            <a:fillRect/>
          </a:stretch>
        </p:blipFill>
        <p:spPr>
          <a:xfrm>
            <a:off x="1524000" y="1447800"/>
            <a:ext cx="5970548" cy="2743200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  	    Próxima Vez/Next Time</a:t>
            </a: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r>
              <a:rPr lang="es-MX" dirty="0"/>
              <a:t>         </a:t>
            </a:r>
            <a:r>
              <a:rPr lang="es-MX" dirty="0" err="1">
                <a:latin typeface="Algerian" pitchFamily="82" charset="0"/>
              </a:rPr>
              <a:t>MáS</a:t>
            </a:r>
            <a:r>
              <a:rPr lang="es-MX" dirty="0">
                <a:latin typeface="Algerian" pitchFamily="82" charset="0"/>
              </a:rPr>
              <a:t> SOBRE </a:t>
            </a:r>
            <a:r>
              <a:rPr lang="es-MX" dirty="0" err="1">
                <a:latin typeface="Algerian" pitchFamily="82" charset="0"/>
              </a:rPr>
              <a:t>PROFECíA</a:t>
            </a:r>
            <a:r>
              <a:rPr lang="es-MX" dirty="0"/>
              <a:t>     </a:t>
            </a:r>
            <a:br>
              <a:rPr lang="es-MX" dirty="0"/>
            </a:br>
            <a:r>
              <a:rPr lang="es-MX" dirty="0"/>
              <a:t>           </a:t>
            </a:r>
            <a:r>
              <a:rPr lang="es-MX" dirty="0">
                <a:latin typeface="Algerian" pitchFamily="82" charset="0"/>
              </a:rPr>
              <a:t>More </a:t>
            </a:r>
            <a:r>
              <a:rPr lang="es-MX" dirty="0" err="1">
                <a:latin typeface="Algerian" pitchFamily="82" charset="0"/>
              </a:rPr>
              <a:t>on</a:t>
            </a:r>
            <a:r>
              <a:rPr lang="es-MX" dirty="0">
                <a:latin typeface="Algerian" pitchFamily="82" charset="0"/>
              </a:rPr>
              <a:t> </a:t>
            </a:r>
            <a:r>
              <a:rPr lang="es-MX" dirty="0" err="1">
                <a:latin typeface="Algerian" pitchFamily="82" charset="0"/>
              </a:rPr>
              <a:t>prophecy</a:t>
            </a:r>
            <a:endParaRPr lang="es-MX" sz="32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77104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rcRect b="15985"/>
          <a:stretch>
            <a:fillRect/>
          </a:stretch>
        </p:blipFill>
        <p:spPr>
          <a:xfrm>
            <a:off x="1524000" y="1447800"/>
            <a:ext cx="5970548" cy="2743200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  	    Próxima Vez/Next Time</a:t>
            </a: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r>
              <a:rPr lang="es-MX" dirty="0"/>
              <a:t>         </a:t>
            </a:r>
            <a:r>
              <a:rPr lang="es-MX" dirty="0" err="1">
                <a:latin typeface="Algerian" pitchFamily="82" charset="0"/>
              </a:rPr>
              <a:t>MáS</a:t>
            </a:r>
            <a:r>
              <a:rPr lang="es-MX" dirty="0">
                <a:latin typeface="Algerian" pitchFamily="82" charset="0"/>
              </a:rPr>
              <a:t> SOBRE </a:t>
            </a:r>
            <a:r>
              <a:rPr lang="es-MX" dirty="0" err="1">
                <a:latin typeface="Algerian" pitchFamily="82" charset="0"/>
              </a:rPr>
              <a:t>PROFECíA</a:t>
            </a:r>
            <a:r>
              <a:rPr lang="es-MX" dirty="0"/>
              <a:t>     </a:t>
            </a:r>
            <a:br>
              <a:rPr lang="es-MX" dirty="0"/>
            </a:br>
            <a:r>
              <a:rPr lang="es-MX" dirty="0"/>
              <a:t>           </a:t>
            </a:r>
            <a:r>
              <a:rPr lang="es-MX" dirty="0">
                <a:latin typeface="Algerian" pitchFamily="82" charset="0"/>
              </a:rPr>
              <a:t>More </a:t>
            </a:r>
            <a:r>
              <a:rPr lang="es-MX" dirty="0" err="1">
                <a:latin typeface="Algerian" pitchFamily="82" charset="0"/>
              </a:rPr>
              <a:t>on</a:t>
            </a:r>
            <a:r>
              <a:rPr lang="es-MX" dirty="0">
                <a:latin typeface="Algerian" pitchFamily="82" charset="0"/>
              </a:rPr>
              <a:t> </a:t>
            </a:r>
            <a:r>
              <a:rPr lang="es-MX" dirty="0" err="1">
                <a:latin typeface="Algerian" pitchFamily="82" charset="0"/>
              </a:rPr>
              <a:t>prophecy</a:t>
            </a:r>
            <a:endParaRPr lang="es-MX" sz="32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477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447800"/>
            <a:ext cx="4670633" cy="3505200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           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Prophets</a:t>
            </a:r>
            <a:r>
              <a:rPr lang="es-MX" dirty="0"/>
              <a:t>   </a:t>
            </a:r>
            <a:br>
              <a:rPr lang="es-MX" dirty="0"/>
            </a:br>
            <a:r>
              <a:rPr lang="es-MX" dirty="0"/>
              <a:t>		</a:t>
            </a:r>
            <a:br>
              <a:rPr lang="es-MX" dirty="0"/>
            </a:br>
            <a:r>
              <a:rPr lang="es-MX" dirty="0"/>
              <a:t>	</a:t>
            </a:r>
            <a:br>
              <a:rPr lang="es-MX" dirty="0"/>
            </a:br>
            <a:r>
              <a:rPr lang="es-MX" dirty="0"/>
              <a:t>		</a:t>
            </a:r>
            <a:br>
              <a:rPr lang="es-MX" dirty="0"/>
            </a:br>
            <a:r>
              <a:rPr lang="es-MX" dirty="0"/>
              <a:t>	</a:t>
            </a:r>
            <a:br>
              <a:rPr lang="es-MX" dirty="0"/>
            </a:br>
            <a:br>
              <a:rPr lang="es-MX" dirty="0"/>
            </a:br>
            <a:r>
              <a:rPr lang="es-MX" dirty="0"/>
              <a:t>            </a:t>
            </a:r>
            <a:r>
              <a:rPr lang="es-MX" dirty="0" err="1"/>
              <a:t>Does</a:t>
            </a:r>
            <a:r>
              <a:rPr lang="es-MX" dirty="0"/>
              <a:t> </a:t>
            </a:r>
            <a:r>
              <a:rPr lang="es-MX" dirty="0" err="1"/>
              <a:t>prophet</a:t>
            </a:r>
            <a:r>
              <a:rPr lang="es-MX" dirty="0"/>
              <a:t> </a:t>
            </a:r>
            <a:r>
              <a:rPr lang="es-MX" dirty="0" err="1"/>
              <a:t>only</a:t>
            </a:r>
            <a:r>
              <a:rPr lang="es-MX" dirty="0"/>
              <a:t> </a:t>
            </a:r>
            <a:r>
              <a:rPr lang="es-MX" dirty="0" err="1"/>
              <a:t>tell</a:t>
            </a:r>
            <a:r>
              <a:rPr lang="es-MX" dirty="0"/>
              <a:t> </a:t>
            </a:r>
            <a:br>
              <a:rPr lang="es-MX" dirty="0"/>
            </a:br>
            <a:r>
              <a:rPr lang="es-MX" dirty="0"/>
              <a:t>		     </a:t>
            </a:r>
            <a:r>
              <a:rPr lang="es-MX" dirty="0" err="1"/>
              <a:t>future</a:t>
            </a:r>
            <a:r>
              <a:rPr lang="es-MX" dirty="0"/>
              <a:t> </a:t>
            </a:r>
            <a:r>
              <a:rPr lang="es-MX" dirty="0" err="1"/>
              <a:t>events</a:t>
            </a:r>
            <a:r>
              <a:rPr lang="es-MX" dirty="0"/>
              <a:t>?</a:t>
            </a:r>
            <a:endParaRPr lang="es-MX" sz="2400" i="1" u="sng" dirty="0">
              <a:ln w="3810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12478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685800"/>
            <a:ext cx="2098993" cy="2888523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br>
              <a:rPr lang="es-MX" dirty="0"/>
            </a:br>
            <a:r>
              <a:rPr lang="es-MX" dirty="0"/>
              <a:t>   </a:t>
            </a:r>
            <a:br>
              <a:rPr lang="es-MX" dirty="0"/>
            </a:br>
            <a:r>
              <a:rPr lang="es-MX" dirty="0" err="1"/>
              <a:t>Prophet</a:t>
            </a:r>
            <a:r>
              <a:rPr lang="es-MX" dirty="0"/>
              <a:t>:   </a:t>
            </a:r>
            <a:br>
              <a:rPr lang="es-MX" dirty="0"/>
            </a:br>
            <a:r>
              <a:rPr lang="es-MX" sz="2800" dirty="0"/>
              <a:t>sustantivo </a:t>
            </a:r>
            <a:r>
              <a:rPr lang="es-MX" sz="1800" dirty="0"/>
              <a:t>•</a:t>
            </a:r>
            <a:r>
              <a:rPr lang="es-MX" sz="2800" dirty="0"/>
              <a:t> pro · </a:t>
            </a:r>
            <a:r>
              <a:rPr lang="es-MX" sz="2800" dirty="0" err="1"/>
              <a:t>fet</a:t>
            </a:r>
            <a:r>
              <a:rPr lang="es-MX" sz="2800" dirty="0"/>
              <a:t> · a </a:t>
            </a:r>
            <a:r>
              <a:rPr lang="es-MX" sz="2000" dirty="0"/>
              <a:t>•</a:t>
            </a:r>
            <a:r>
              <a:rPr lang="es-MX" sz="2800" dirty="0"/>
              <a:t> \ˈ</a:t>
            </a:r>
            <a:r>
              <a:rPr lang="es-MX" sz="2800" dirty="0" err="1"/>
              <a:t>pro-fət</a:t>
            </a:r>
            <a:r>
              <a:rPr lang="es-MX" sz="2800" dirty="0"/>
              <a:t>- a\ </a:t>
            </a:r>
            <a:br>
              <a:rPr lang="es-MX" sz="2800" dirty="0"/>
            </a:br>
            <a:br>
              <a:rPr lang="es-MX" dirty="0"/>
            </a:br>
            <a:r>
              <a:rPr lang="es-MX" dirty="0"/>
              <a:t>	</a:t>
            </a:r>
            <a:br>
              <a:rPr lang="es-MX" dirty="0"/>
            </a:br>
            <a:r>
              <a:rPr lang="en-US" sz="2800" b="1" dirty="0"/>
              <a:t>1</a:t>
            </a:r>
            <a:r>
              <a:rPr lang="en-US" sz="2800" dirty="0"/>
              <a:t>. Un </a:t>
            </a:r>
            <a:r>
              <a:rPr lang="en-US" sz="2800" dirty="0" err="1"/>
              <a:t>enviado</a:t>
            </a:r>
            <a:r>
              <a:rPr lang="en-US" sz="2800" dirty="0"/>
              <a:t> [</a:t>
            </a:r>
            <a:r>
              <a:rPr lang="en-US" sz="2800" dirty="0" err="1"/>
              <a:t>mensagero</a:t>
            </a:r>
            <a:r>
              <a:rPr lang="en-US" sz="2800" dirty="0"/>
              <a:t>, </a:t>
            </a:r>
            <a:r>
              <a:rPr lang="en-US" sz="2800" dirty="0" err="1"/>
              <a:t>representante</a:t>
            </a:r>
            <a:r>
              <a:rPr lang="en-US" sz="2800" dirty="0"/>
              <a:t>] de Dios</a:t>
            </a:r>
            <a:br>
              <a:rPr lang="en-US" sz="2800" dirty="0"/>
            </a:br>
            <a:r>
              <a:rPr lang="en-US" sz="2800" b="1" dirty="0"/>
              <a:t>2</a:t>
            </a:r>
            <a:r>
              <a:rPr lang="en-US" sz="2800" dirty="0"/>
              <a:t>. </a:t>
            </a:r>
            <a:r>
              <a:rPr lang="en-US" sz="2800" dirty="0" err="1"/>
              <a:t>Llamado</a:t>
            </a:r>
            <a:r>
              <a:rPr lang="en-US" sz="2800" dirty="0"/>
              <a:t> </a:t>
            </a:r>
            <a:r>
              <a:rPr lang="en-US" sz="2800" dirty="0" err="1"/>
              <a:t>por</a:t>
            </a:r>
            <a:r>
              <a:rPr lang="en-US" sz="2800" dirty="0"/>
              <a:t> Dios para </a:t>
            </a:r>
            <a:r>
              <a:rPr lang="en-US" sz="2800" dirty="0" err="1"/>
              <a:t>hablar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nombre</a:t>
            </a:r>
            <a:br>
              <a:rPr lang="en-US" sz="2800" dirty="0"/>
            </a:br>
            <a:r>
              <a:rPr lang="en-US" sz="2800" b="1" dirty="0"/>
              <a:t>3</a:t>
            </a:r>
            <a:r>
              <a:rPr lang="en-US" sz="2800" dirty="0"/>
              <a:t>. </a:t>
            </a:r>
            <a:r>
              <a:rPr lang="en-US" sz="2800" dirty="0" err="1"/>
              <a:t>Desafiaban</a:t>
            </a:r>
            <a:r>
              <a:rPr lang="en-US" sz="2800" dirty="0"/>
              <a:t> a </a:t>
            </a:r>
            <a:r>
              <a:rPr lang="en-US" sz="2800" dirty="0" err="1"/>
              <a:t>los</a:t>
            </a:r>
            <a:r>
              <a:rPr lang="en-US" sz="2800" dirty="0"/>
              <a:t> </a:t>
            </a:r>
            <a:r>
              <a:rPr lang="en-US" sz="2800" dirty="0" err="1"/>
              <a:t>oyentes</a:t>
            </a:r>
            <a:r>
              <a:rPr lang="en-US" sz="2800" dirty="0"/>
              <a:t> a </a:t>
            </a:r>
            <a:r>
              <a:rPr lang="en-US" sz="2800" dirty="0" err="1"/>
              <a:t>arrepentirse</a:t>
            </a:r>
            <a:br>
              <a:rPr lang="en-US" sz="2800" dirty="0"/>
            </a:br>
            <a:r>
              <a:rPr lang="en-US" sz="2800" b="1" dirty="0"/>
              <a:t>4</a:t>
            </a:r>
            <a:r>
              <a:rPr lang="en-US" sz="2800" dirty="0"/>
              <a:t>. </a:t>
            </a:r>
            <a:r>
              <a:rPr lang="en-US" sz="2800" dirty="0" err="1"/>
              <a:t>Hablaban</a:t>
            </a:r>
            <a:r>
              <a:rPr lang="en-US" sz="2800" dirty="0"/>
              <a:t> del </a:t>
            </a:r>
            <a:r>
              <a:rPr lang="en-US" sz="2800" dirty="0" err="1"/>
              <a:t>futuro</a:t>
            </a:r>
            <a:r>
              <a:rPr lang="en-US" sz="2800" dirty="0"/>
              <a:t>, </a:t>
            </a:r>
            <a:r>
              <a:rPr lang="en-US" sz="2800" dirty="0" err="1"/>
              <a:t>pero</a:t>
            </a:r>
            <a:r>
              <a:rPr lang="en-US" sz="2800" dirty="0"/>
              <a:t> se </a:t>
            </a:r>
            <a:r>
              <a:rPr lang="en-US" sz="2800" dirty="0" err="1"/>
              <a:t>preocupaban</a:t>
            </a:r>
            <a:r>
              <a:rPr lang="en-US" sz="2800" dirty="0"/>
              <a:t> </a:t>
            </a:r>
            <a:r>
              <a:rPr lang="en-US" sz="2800" dirty="0" err="1"/>
              <a:t>más</a:t>
            </a:r>
            <a:r>
              <a:rPr lang="en-US" sz="2800" dirty="0"/>
              <a:t> del  </a:t>
            </a:r>
            <a:br>
              <a:rPr lang="en-US" sz="2800" dirty="0"/>
            </a:br>
            <a:r>
              <a:rPr lang="en-US" sz="2800" dirty="0"/>
              <a:t>    </a:t>
            </a:r>
            <a:r>
              <a:rPr lang="en-US" sz="2800" u="sng" dirty="0" err="1"/>
              <a:t>presente</a:t>
            </a:r>
            <a:endParaRPr lang="en-US" sz="2800" u="sng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685800"/>
            <a:ext cx="2098993" cy="2888523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br>
              <a:rPr lang="es-MX" dirty="0"/>
            </a:br>
            <a:r>
              <a:rPr lang="es-MX" dirty="0"/>
              <a:t>   </a:t>
            </a:r>
            <a:br>
              <a:rPr lang="es-MX" dirty="0"/>
            </a:br>
            <a:r>
              <a:rPr lang="es-MX" dirty="0" err="1"/>
              <a:t>Prophet</a:t>
            </a:r>
            <a:r>
              <a:rPr lang="es-MX" dirty="0"/>
              <a:t>:   </a:t>
            </a:r>
            <a:br>
              <a:rPr lang="es-MX" dirty="0"/>
            </a:br>
            <a:r>
              <a:rPr lang="es-MX" sz="2800" dirty="0" err="1"/>
              <a:t>noun</a:t>
            </a:r>
            <a:r>
              <a:rPr lang="es-MX" sz="2800" dirty="0"/>
              <a:t> </a:t>
            </a:r>
            <a:r>
              <a:rPr lang="es-MX" sz="1800" dirty="0"/>
              <a:t>•</a:t>
            </a:r>
            <a:r>
              <a:rPr lang="es-MX" sz="2800" dirty="0"/>
              <a:t> </a:t>
            </a:r>
            <a:r>
              <a:rPr lang="es-MX" sz="2800" dirty="0" err="1"/>
              <a:t>proph·et</a:t>
            </a:r>
            <a:r>
              <a:rPr lang="es-MX" sz="2800" dirty="0"/>
              <a:t> </a:t>
            </a:r>
            <a:r>
              <a:rPr lang="es-MX" sz="2000" dirty="0"/>
              <a:t>•</a:t>
            </a:r>
            <a:r>
              <a:rPr lang="es-MX" sz="2800" dirty="0"/>
              <a:t> \ˈ</a:t>
            </a:r>
            <a:r>
              <a:rPr lang="es-MX" sz="2800" dirty="0" err="1"/>
              <a:t>prä-fət</a:t>
            </a:r>
            <a:r>
              <a:rPr lang="es-MX" sz="2800" dirty="0"/>
              <a:t>\ </a:t>
            </a:r>
            <a:br>
              <a:rPr lang="es-MX" sz="2800" dirty="0"/>
            </a:br>
            <a:br>
              <a:rPr lang="es-MX" dirty="0"/>
            </a:br>
            <a:r>
              <a:rPr lang="es-MX" dirty="0"/>
              <a:t>	</a:t>
            </a:r>
            <a:br>
              <a:rPr lang="es-MX" dirty="0"/>
            </a:br>
            <a:r>
              <a:rPr lang="en-US" sz="2800" b="1" dirty="0"/>
              <a:t>1</a:t>
            </a:r>
            <a:r>
              <a:rPr lang="en-US" sz="2800" dirty="0"/>
              <a:t>. Envoy [messenger, representative] of God</a:t>
            </a:r>
            <a:br>
              <a:rPr lang="en-US" sz="2800" dirty="0"/>
            </a:br>
            <a:r>
              <a:rPr lang="en-US" sz="2800" b="1" dirty="0"/>
              <a:t>2</a:t>
            </a:r>
            <a:r>
              <a:rPr lang="en-US" sz="2800" dirty="0"/>
              <a:t>. Called by God to speak in his name</a:t>
            </a:r>
            <a:br>
              <a:rPr lang="en-US" sz="2800" dirty="0"/>
            </a:br>
            <a:r>
              <a:rPr lang="en-US" sz="2800" b="1" dirty="0"/>
              <a:t>3</a:t>
            </a:r>
            <a:r>
              <a:rPr lang="en-US" sz="2800" dirty="0"/>
              <a:t>. Challenged hearers to repent</a:t>
            </a:r>
            <a:br>
              <a:rPr lang="en-US" sz="2800" dirty="0"/>
            </a:br>
            <a:r>
              <a:rPr lang="en-US" sz="2800" b="1" dirty="0"/>
              <a:t>4</a:t>
            </a:r>
            <a:r>
              <a:rPr lang="en-US" sz="2800" dirty="0"/>
              <a:t>. May predict future, but more concerned with </a:t>
            </a:r>
            <a:r>
              <a:rPr lang="en-US" sz="2800" u="sng" dirty="0"/>
              <a:t>present</a:t>
            </a:r>
          </a:p>
        </p:txBody>
      </p:sp>
    </p:spTree>
    <p:extLst>
      <p:ext uri="{BB962C8B-B14F-4D97-AF65-F5344CB8AC3E}">
        <p14:creationId xmlns:p14="http://schemas.microsoft.com/office/powerpoint/2010/main" val="2977623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649538"/>
            <a:ext cx="4670633" cy="3101724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   Profetas del Antiguo Testamento</a:t>
            </a: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r>
              <a:rPr lang="es-MX" dirty="0"/>
              <a:t>          Old </a:t>
            </a:r>
            <a:r>
              <a:rPr lang="es-MX" dirty="0" err="1"/>
              <a:t>Testament</a:t>
            </a:r>
            <a:r>
              <a:rPr lang="es-MX" dirty="0"/>
              <a:t> </a:t>
            </a:r>
            <a:r>
              <a:rPr lang="es-MX" dirty="0" err="1"/>
              <a:t>Prophets</a:t>
            </a:r>
            <a:r>
              <a:rPr lang="es-MX" dirty="0"/>
              <a:t>   </a:t>
            </a:r>
            <a:br>
              <a:rPr lang="es-MX" dirty="0"/>
            </a:br>
            <a:r>
              <a:rPr lang="es-MX" dirty="0"/>
              <a:t>		</a:t>
            </a:r>
            <a:br>
              <a:rPr lang="es-MX" dirty="0"/>
            </a:br>
            <a:r>
              <a:rPr lang="es-MX" dirty="0"/>
              <a:t>	</a:t>
            </a:r>
            <a:br>
              <a:rPr lang="es-MX" dirty="0"/>
            </a:br>
            <a:r>
              <a:rPr lang="es-MX" dirty="0"/>
              <a:t>		</a:t>
            </a:r>
            <a:br>
              <a:rPr lang="es-MX" dirty="0"/>
            </a:br>
            <a:r>
              <a:rPr lang="es-MX" dirty="0"/>
              <a:t>	</a:t>
            </a:r>
            <a:br>
              <a:rPr lang="es-MX" dirty="0"/>
            </a:br>
            <a:br>
              <a:rPr lang="es-MX" dirty="0"/>
            </a:br>
            <a:endParaRPr lang="es-MX" sz="2400" i="1" u="sng" dirty="0">
              <a:ln w="3810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649538"/>
            <a:ext cx="4670633" cy="3101724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    ¿Cuántos profetas en </a:t>
            </a: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r>
              <a:rPr lang="es-MX" dirty="0"/>
              <a:t>          el Antiguo Testamento?		</a:t>
            </a:r>
            <a:br>
              <a:rPr lang="es-MX" dirty="0"/>
            </a:br>
            <a:r>
              <a:rPr lang="es-MX" dirty="0"/>
              <a:t>	</a:t>
            </a:r>
            <a:br>
              <a:rPr lang="es-MX" dirty="0"/>
            </a:br>
            <a:r>
              <a:rPr lang="es-MX" dirty="0"/>
              <a:t>		</a:t>
            </a:r>
            <a:br>
              <a:rPr lang="es-MX" dirty="0"/>
            </a:br>
            <a:r>
              <a:rPr lang="es-MX" dirty="0"/>
              <a:t>	</a:t>
            </a:r>
            <a:br>
              <a:rPr lang="es-MX" dirty="0"/>
            </a:br>
            <a:br>
              <a:rPr lang="es-MX" dirty="0"/>
            </a:br>
            <a:endParaRPr lang="es-MX" sz="2400" i="1" u="sng" dirty="0">
              <a:ln w="3810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649538"/>
            <a:ext cx="4670633" cy="3101724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    </a:t>
            </a:r>
            <a:r>
              <a:rPr lang="es-MX" dirty="0" err="1"/>
              <a:t>How</a:t>
            </a:r>
            <a:r>
              <a:rPr lang="es-MX" dirty="0"/>
              <a:t> </a:t>
            </a:r>
            <a:r>
              <a:rPr lang="es-MX" dirty="0" err="1"/>
              <a:t>many</a:t>
            </a:r>
            <a:r>
              <a:rPr lang="es-MX" dirty="0"/>
              <a:t> </a:t>
            </a:r>
            <a:r>
              <a:rPr lang="es-MX" dirty="0" err="1"/>
              <a:t>prophets</a:t>
            </a:r>
            <a:r>
              <a:rPr lang="es-MX" dirty="0"/>
              <a:t> in </a:t>
            </a: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r>
              <a:rPr lang="es-MX" dirty="0"/>
              <a:t>		    </a:t>
            </a:r>
            <a:r>
              <a:rPr lang="es-MX" dirty="0" err="1"/>
              <a:t>OldTestament</a:t>
            </a:r>
            <a:r>
              <a:rPr lang="es-MX" dirty="0"/>
              <a:t>?		</a:t>
            </a:r>
            <a:br>
              <a:rPr lang="es-MX" dirty="0"/>
            </a:br>
            <a:r>
              <a:rPr lang="es-MX" dirty="0"/>
              <a:t>	</a:t>
            </a:r>
            <a:br>
              <a:rPr lang="es-MX" dirty="0"/>
            </a:br>
            <a:r>
              <a:rPr lang="es-MX" dirty="0"/>
              <a:t>		</a:t>
            </a:r>
            <a:br>
              <a:rPr lang="es-MX" dirty="0"/>
            </a:br>
            <a:r>
              <a:rPr lang="es-MX" dirty="0"/>
              <a:t>	</a:t>
            </a:r>
            <a:br>
              <a:rPr lang="es-MX" dirty="0"/>
            </a:br>
            <a:br>
              <a:rPr lang="es-MX" dirty="0"/>
            </a:br>
            <a:endParaRPr lang="es-MX" sz="2400" i="1" u="sng" dirty="0">
              <a:ln w="3810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37968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718682"/>
            <a:ext cx="4670633" cy="2963436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    18 libros proféticos en </a:t>
            </a: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r>
              <a:rPr lang="es-MX" dirty="0"/>
              <a:t>           el Antiguo Testamento</a:t>
            </a:r>
            <a:br>
              <a:rPr lang="es-MX" dirty="0"/>
            </a:br>
            <a:r>
              <a:rPr lang="es-MX" dirty="0"/>
              <a:t>	</a:t>
            </a:r>
            <a:br>
              <a:rPr lang="es-MX" dirty="0"/>
            </a:br>
            <a:r>
              <a:rPr lang="es-MX" dirty="0"/>
              <a:t>		</a:t>
            </a:r>
            <a:br>
              <a:rPr lang="es-MX" dirty="0"/>
            </a:br>
            <a:r>
              <a:rPr lang="es-MX" dirty="0"/>
              <a:t>	</a:t>
            </a:r>
            <a:br>
              <a:rPr lang="es-MX" dirty="0"/>
            </a:br>
            <a:br>
              <a:rPr lang="es-MX" dirty="0"/>
            </a:br>
            <a:endParaRPr lang="es-MX" sz="2400" i="1" u="sng" dirty="0">
              <a:ln w="3810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718682"/>
            <a:ext cx="4670633" cy="2963436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     18 </a:t>
            </a:r>
            <a:r>
              <a:rPr lang="es-MX" dirty="0" err="1"/>
              <a:t>prophetic</a:t>
            </a:r>
            <a:r>
              <a:rPr lang="es-MX" dirty="0"/>
              <a:t> </a:t>
            </a:r>
            <a:r>
              <a:rPr lang="es-MX" dirty="0" err="1"/>
              <a:t>books</a:t>
            </a:r>
            <a:r>
              <a:rPr lang="es-MX" dirty="0"/>
              <a:t> in </a:t>
            </a: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r>
              <a:rPr lang="es-MX" dirty="0"/>
              <a:t>		     </a:t>
            </a:r>
            <a:r>
              <a:rPr lang="es-MX" dirty="0" err="1"/>
              <a:t>Old</a:t>
            </a:r>
            <a:r>
              <a:rPr lang="es-MX" dirty="0"/>
              <a:t> </a:t>
            </a:r>
            <a:r>
              <a:rPr lang="es-MX" dirty="0" err="1"/>
              <a:t>Testament</a:t>
            </a:r>
            <a:br>
              <a:rPr lang="es-MX" dirty="0"/>
            </a:br>
            <a:r>
              <a:rPr lang="es-MX" dirty="0"/>
              <a:t>	</a:t>
            </a:r>
            <a:br>
              <a:rPr lang="es-MX" dirty="0"/>
            </a:br>
            <a:r>
              <a:rPr lang="es-MX" dirty="0"/>
              <a:t>		</a:t>
            </a:r>
            <a:br>
              <a:rPr lang="es-MX" dirty="0"/>
            </a:br>
            <a:r>
              <a:rPr lang="es-MX" dirty="0"/>
              <a:t>	</a:t>
            </a:r>
            <a:br>
              <a:rPr lang="es-MX" dirty="0"/>
            </a:br>
            <a:br>
              <a:rPr lang="es-MX" dirty="0"/>
            </a:br>
            <a:endParaRPr lang="es-MX" sz="2400" i="1" u="sng" dirty="0">
              <a:ln w="3810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03542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718682"/>
            <a:ext cx="4670633" cy="2963436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           18 libros proféticos en </a:t>
            </a:r>
            <a:br>
              <a:rPr lang="es-MX" dirty="0"/>
            </a:br>
            <a:r>
              <a:rPr lang="es-MX" dirty="0"/>
              <a:t>           el Antiguo Testamento</a:t>
            </a: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r>
              <a:rPr lang="es-MX" dirty="0"/>
              <a:t> </a:t>
            </a:r>
            <a:br>
              <a:rPr lang="es-MX" dirty="0"/>
            </a:br>
            <a:r>
              <a:rPr lang="es-MX" dirty="0"/>
              <a:t>                   ¿Cuáles son?</a:t>
            </a:r>
            <a:br>
              <a:rPr lang="es-MX" dirty="0"/>
            </a:br>
            <a:r>
              <a:rPr lang="es-MX" dirty="0"/>
              <a:t>   </a:t>
            </a:r>
            <a:br>
              <a:rPr lang="es-MX" dirty="0"/>
            </a:br>
            <a:r>
              <a:rPr lang="es-MX" dirty="0"/>
              <a:t>	</a:t>
            </a:r>
            <a:br>
              <a:rPr lang="es-MX" dirty="0"/>
            </a:br>
            <a:r>
              <a:rPr lang="es-MX" dirty="0"/>
              <a:t>		</a:t>
            </a:r>
            <a:br>
              <a:rPr lang="es-MX" dirty="0"/>
            </a:br>
            <a:r>
              <a:rPr lang="es-MX" dirty="0"/>
              <a:t>	</a:t>
            </a:r>
            <a:br>
              <a:rPr lang="es-MX" dirty="0"/>
            </a:br>
            <a:br>
              <a:rPr lang="es-MX" dirty="0"/>
            </a:br>
            <a:endParaRPr lang="es-MX" sz="2400" i="1" u="sng" dirty="0">
              <a:ln w="3810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Old Testa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396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 err="1">
                <a:ln w="25400" cmpd="sng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Matura MT Script Capitals" pitchFamily="66" charset="0"/>
                <a:cs typeface="FrankRuehl" pitchFamily="34" charset="-79"/>
              </a:rPr>
              <a:t>Antiguo</a:t>
            </a:r>
            <a:br>
              <a:rPr lang="en-US" sz="9600" dirty="0">
                <a:ln w="25400" cmpd="sng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Matura MT Script Capitals" pitchFamily="66" charset="0"/>
                <a:cs typeface="FrankRuehl" pitchFamily="34" charset="-79"/>
              </a:rPr>
            </a:br>
            <a:r>
              <a:rPr lang="en-US" sz="11500" dirty="0">
                <a:ln w="25400" cmpd="sng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Matura MT Script Capitals" pitchFamily="66" charset="0"/>
                <a:cs typeface="FrankRuehl" pitchFamily="34" charset="-79"/>
              </a:rPr>
              <a:t> </a:t>
            </a:r>
            <a:r>
              <a:rPr lang="en-US" sz="9600" dirty="0" err="1">
                <a:ln w="25400" cmpd="sng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Matura MT Script Capitals" pitchFamily="66" charset="0"/>
                <a:cs typeface="FrankRuehl" pitchFamily="34" charset="-79"/>
              </a:rPr>
              <a:t>Testamento</a:t>
            </a:r>
            <a:r>
              <a:rPr lang="en-US" sz="9600" dirty="0">
                <a:ln w="25400" cmpd="sng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Matura MT Script Capitals" pitchFamily="66" charset="0"/>
                <a:cs typeface="FrankRuehl" pitchFamily="34" charset="-79"/>
              </a:rPr>
              <a:t> </a:t>
            </a:r>
            <a:endParaRPr lang="es-MX" sz="9600" dirty="0">
              <a:ln w="25400" cmpd="sng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latin typeface="Matura MT Script Capitals" pitchFamily="66" charset="0"/>
              <a:cs typeface="FrankRuehl" pitchFamily="34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718682"/>
            <a:ext cx="4670633" cy="2963436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18 </a:t>
            </a:r>
            <a:r>
              <a:rPr lang="es-MX" dirty="0" err="1"/>
              <a:t>prophetic</a:t>
            </a:r>
            <a:r>
              <a:rPr lang="es-MX" dirty="0"/>
              <a:t> </a:t>
            </a:r>
            <a:r>
              <a:rPr lang="es-MX" dirty="0" err="1"/>
              <a:t>books</a:t>
            </a:r>
            <a:r>
              <a:rPr lang="es-MX" dirty="0"/>
              <a:t> in </a:t>
            </a:r>
            <a:r>
              <a:rPr lang="es-MX" dirty="0" err="1"/>
              <a:t>Old</a:t>
            </a:r>
            <a:r>
              <a:rPr lang="es-MX" dirty="0"/>
              <a:t> </a:t>
            </a:r>
            <a:r>
              <a:rPr lang="es-MX" dirty="0" err="1"/>
              <a:t>Testament</a:t>
            </a: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r>
              <a:rPr lang="es-MX" dirty="0"/>
              <a:t>		    </a:t>
            </a:r>
            <a:r>
              <a:rPr lang="es-MX" dirty="0" err="1"/>
              <a:t>What</a:t>
            </a:r>
            <a:r>
              <a:rPr lang="es-MX" dirty="0"/>
              <a:t> are </a:t>
            </a:r>
            <a:r>
              <a:rPr lang="es-MX" dirty="0" err="1"/>
              <a:t>they</a:t>
            </a:r>
            <a:r>
              <a:rPr lang="es-MX" dirty="0"/>
              <a:t>?</a:t>
            </a:r>
            <a:br>
              <a:rPr lang="es-MX" dirty="0"/>
            </a:br>
            <a:r>
              <a:rPr lang="es-MX" dirty="0"/>
              <a:t>	</a:t>
            </a:r>
            <a:br>
              <a:rPr lang="es-MX" dirty="0"/>
            </a:br>
            <a:r>
              <a:rPr lang="es-MX" dirty="0"/>
              <a:t>		</a:t>
            </a:r>
            <a:br>
              <a:rPr lang="es-MX" dirty="0"/>
            </a:br>
            <a:r>
              <a:rPr lang="es-MX" dirty="0"/>
              <a:t>	</a:t>
            </a:r>
            <a:br>
              <a:rPr lang="es-MX" dirty="0"/>
            </a:br>
            <a:br>
              <a:rPr lang="es-MX" dirty="0"/>
            </a:br>
            <a:endParaRPr lang="es-MX" sz="2400" i="1" u="sng" dirty="0">
              <a:ln w="3810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35372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57200"/>
            <a:ext cx="8915400" cy="6309420"/>
          </a:xfrm>
        </p:spPr>
        <p:txBody>
          <a:bodyPr wrap="square">
            <a:spAutoFit/>
          </a:bodyPr>
          <a:lstStyle/>
          <a:p>
            <a:pPr algn="l"/>
            <a:r>
              <a:rPr lang="en-US" sz="3600" b="1" dirty="0"/>
              <a:t>		      </a:t>
            </a:r>
            <a:r>
              <a:rPr lang="en-US" sz="3600" b="1" u="sng" dirty="0" err="1"/>
              <a:t>Antiguo</a:t>
            </a:r>
            <a:r>
              <a:rPr lang="en-US" sz="3600" b="1" u="sng" dirty="0"/>
              <a:t> </a:t>
            </a:r>
            <a:r>
              <a:rPr lang="en-US" sz="3600" b="1" u="sng" dirty="0" err="1"/>
              <a:t>Testamento</a:t>
            </a:r>
            <a:br>
              <a:rPr lang="en-US" sz="3600" b="1" u="sng" dirty="0"/>
            </a:br>
            <a:br>
              <a:rPr lang="en-US" sz="3600" b="1" u="sng" dirty="0"/>
            </a:br>
            <a:r>
              <a:rPr lang="en-US" sz="3600" b="1" dirty="0"/>
              <a:t>   </a:t>
            </a:r>
            <a:r>
              <a:rPr lang="en-US" sz="2400" dirty="0" err="1"/>
              <a:t>Génesis</a:t>
            </a:r>
            <a:r>
              <a:rPr lang="en-US" sz="2400" dirty="0"/>
              <a:t>	        	1 </a:t>
            </a:r>
            <a:r>
              <a:rPr lang="en-US" sz="2400" dirty="0" err="1"/>
              <a:t>Crónicas</a:t>
            </a:r>
            <a:r>
              <a:rPr lang="en-US" sz="2400" dirty="0"/>
              <a:t>     	</a:t>
            </a:r>
            <a:r>
              <a:rPr lang="en-US" sz="2400" dirty="0" err="1"/>
              <a:t>Eclesiástico</a:t>
            </a:r>
            <a:r>
              <a:rPr lang="en-US" sz="2400" dirty="0"/>
              <a:t>                </a:t>
            </a:r>
            <a:r>
              <a:rPr lang="en-US" sz="2400" dirty="0" err="1"/>
              <a:t>Amós</a:t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dirty="0" err="1"/>
              <a:t>Éxodo</a:t>
            </a:r>
            <a:r>
              <a:rPr lang="en-US" sz="2400" dirty="0"/>
              <a:t>	        	2 </a:t>
            </a:r>
            <a:r>
              <a:rPr lang="en-US" sz="2400" dirty="0" err="1"/>
              <a:t>Crónicas</a:t>
            </a:r>
            <a:r>
              <a:rPr lang="en-US" sz="2400" dirty="0"/>
              <a:t>     	</a:t>
            </a:r>
            <a:r>
              <a:rPr lang="en-US" sz="2400" dirty="0" err="1"/>
              <a:t>Cantar</a:t>
            </a:r>
            <a:r>
              <a:rPr lang="en-US" sz="2400" dirty="0"/>
              <a:t> de </a:t>
            </a:r>
            <a:r>
              <a:rPr lang="en-US" sz="2400" dirty="0" err="1"/>
              <a:t>Cantares</a:t>
            </a:r>
            <a:r>
              <a:rPr lang="en-US" sz="2400" dirty="0"/>
              <a:t>  </a:t>
            </a:r>
            <a:r>
              <a:rPr lang="en-US" sz="2400" dirty="0" err="1"/>
              <a:t>Obdías</a:t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dirty="0" err="1"/>
              <a:t>Levítico</a:t>
            </a:r>
            <a:r>
              <a:rPr lang="en-US" sz="2400" dirty="0"/>
              <a:t>	        	Esdras	         	</a:t>
            </a:r>
            <a:r>
              <a:rPr lang="en-US" sz="2400" dirty="0" err="1"/>
              <a:t>Sabiduría</a:t>
            </a:r>
            <a:r>
              <a:rPr lang="en-US" sz="2400" dirty="0"/>
              <a:t>                   </a:t>
            </a:r>
            <a:r>
              <a:rPr lang="en-US" sz="2400" dirty="0" err="1"/>
              <a:t>Jonás</a:t>
            </a:r>
            <a:r>
              <a:rPr lang="en-US" sz="2400" dirty="0"/>
              <a:t>	  </a:t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dirty="0" err="1"/>
              <a:t>Números</a:t>
            </a:r>
            <a:r>
              <a:rPr lang="en-US" sz="2400" dirty="0"/>
              <a:t>	        	</a:t>
            </a:r>
            <a:r>
              <a:rPr lang="en-US" sz="2400" dirty="0" err="1"/>
              <a:t>Nehemías</a:t>
            </a:r>
            <a:r>
              <a:rPr lang="en-US" sz="2400" dirty="0"/>
              <a:t>	Sirach	           	         </a:t>
            </a:r>
            <a:r>
              <a:rPr lang="en-US" sz="2400" dirty="0" err="1"/>
              <a:t>Miqueas</a:t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dirty="0" err="1"/>
              <a:t>Deuteronomio</a:t>
            </a:r>
            <a:r>
              <a:rPr lang="en-US" sz="2400" dirty="0"/>
              <a:t>   	</a:t>
            </a:r>
            <a:r>
              <a:rPr lang="en-US" sz="2400" dirty="0" err="1"/>
              <a:t>Tobías</a:t>
            </a:r>
            <a:r>
              <a:rPr lang="en-US" sz="2400" dirty="0"/>
              <a:t>	         	</a:t>
            </a:r>
            <a:r>
              <a:rPr lang="en-US" sz="2400" dirty="0" err="1"/>
              <a:t>Isaías</a:t>
            </a:r>
            <a:r>
              <a:rPr lang="en-US" sz="2400" dirty="0"/>
              <a:t>	           	         Nahum</a:t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dirty="0" err="1"/>
              <a:t>Josué</a:t>
            </a:r>
            <a:r>
              <a:rPr lang="en-US" sz="2400" dirty="0"/>
              <a:t>	        	</a:t>
            </a:r>
            <a:r>
              <a:rPr lang="en-US" sz="2400" dirty="0" err="1"/>
              <a:t>Judit</a:t>
            </a:r>
            <a:r>
              <a:rPr lang="en-US" sz="2400" dirty="0"/>
              <a:t>	         	</a:t>
            </a:r>
            <a:r>
              <a:rPr lang="en-US" sz="2400" dirty="0" err="1"/>
              <a:t>Jeremías</a:t>
            </a:r>
            <a:r>
              <a:rPr lang="en-US" sz="2400" dirty="0"/>
              <a:t>                    </a:t>
            </a:r>
            <a:r>
              <a:rPr lang="en-US" sz="2400" dirty="0" err="1"/>
              <a:t>Habacuc</a:t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dirty="0" err="1"/>
              <a:t>Jueces</a:t>
            </a:r>
            <a:r>
              <a:rPr lang="en-US" sz="2400" dirty="0"/>
              <a:t>	        	Ester	         	</a:t>
            </a:r>
            <a:r>
              <a:rPr lang="en-US" sz="2400" dirty="0" err="1"/>
              <a:t>Lamentaciones</a:t>
            </a:r>
            <a:r>
              <a:rPr lang="en-US" sz="2400" dirty="0"/>
              <a:t>        </a:t>
            </a:r>
            <a:r>
              <a:rPr lang="en-US" sz="2400" dirty="0" err="1"/>
              <a:t>Sofonías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     Rut		        	1 </a:t>
            </a:r>
            <a:r>
              <a:rPr lang="en-US" sz="2400" dirty="0" err="1"/>
              <a:t>Macabeos</a:t>
            </a:r>
            <a:r>
              <a:rPr lang="en-US" sz="2400" dirty="0"/>
              <a:t>    	</a:t>
            </a:r>
            <a:r>
              <a:rPr lang="en-US" sz="2400" dirty="0" err="1"/>
              <a:t>Baruc</a:t>
            </a:r>
            <a:r>
              <a:rPr lang="en-US" sz="2400" dirty="0"/>
              <a:t>	           	        </a:t>
            </a:r>
            <a:r>
              <a:rPr lang="en-US" sz="2400" dirty="0" err="1"/>
              <a:t>Ageo</a:t>
            </a:r>
            <a:br>
              <a:rPr lang="en-US" sz="2400" dirty="0"/>
            </a:br>
            <a:r>
              <a:rPr lang="en-US" sz="2400" dirty="0"/>
              <a:t>     1 Samuel	        	2 </a:t>
            </a:r>
            <a:r>
              <a:rPr lang="en-US" sz="2400" dirty="0" err="1"/>
              <a:t>Macabeos</a:t>
            </a:r>
            <a:r>
              <a:rPr lang="en-US" sz="2400" dirty="0"/>
              <a:t>    	Ezequiel	        </a:t>
            </a:r>
            <a:r>
              <a:rPr lang="en-US" sz="2400" dirty="0" err="1"/>
              <a:t>Zacarías</a:t>
            </a:r>
            <a:br>
              <a:rPr lang="en-US" sz="2400" dirty="0"/>
            </a:br>
            <a:r>
              <a:rPr lang="en-US" sz="2400" dirty="0"/>
              <a:t>     2 Samuel	        	Job	         	Daniel	                     </a:t>
            </a:r>
            <a:r>
              <a:rPr lang="en-US" sz="2400" dirty="0" err="1"/>
              <a:t>Malaquías</a:t>
            </a:r>
            <a:r>
              <a:rPr lang="en-US" sz="2400" dirty="0"/>
              <a:t>	</a:t>
            </a:r>
            <a:br>
              <a:rPr lang="en-US" sz="2400" dirty="0"/>
            </a:br>
            <a:r>
              <a:rPr lang="en-US" sz="2400" dirty="0"/>
              <a:t>     1 Reyes	        	</a:t>
            </a:r>
            <a:r>
              <a:rPr lang="en-US" sz="2400" dirty="0" err="1"/>
              <a:t>Salmos</a:t>
            </a:r>
            <a:r>
              <a:rPr lang="en-US" sz="2400" dirty="0"/>
              <a:t>	         	</a:t>
            </a:r>
            <a:r>
              <a:rPr lang="en-US" sz="2400" dirty="0" err="1"/>
              <a:t>Oseas</a:t>
            </a:r>
            <a:br>
              <a:rPr lang="en-US" sz="2400" dirty="0"/>
            </a:br>
            <a:r>
              <a:rPr lang="en-US" sz="2400" dirty="0"/>
              <a:t>     2 Reyes	        	</a:t>
            </a:r>
            <a:r>
              <a:rPr lang="en-US" sz="2400" dirty="0" err="1"/>
              <a:t>Proverbios</a:t>
            </a:r>
            <a:r>
              <a:rPr lang="en-US" sz="2400" dirty="0"/>
              <a:t>       Joel</a:t>
            </a:r>
            <a:br>
              <a:rPr lang="en-US" sz="2400" dirty="0"/>
            </a:br>
            <a:endParaRPr lang="es-MX" sz="3200" dirty="0">
              <a:ln w="25400" cmpd="sng">
                <a:solidFill>
                  <a:schemeClr val="tx1"/>
                </a:solidFill>
              </a:ln>
              <a:latin typeface="Matura MT Script Capitals" pitchFamily="66" charset="0"/>
              <a:cs typeface="FrankRuehl" pitchFamily="34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57200"/>
            <a:ext cx="8915400" cy="6309420"/>
          </a:xfrm>
        </p:spPr>
        <p:txBody>
          <a:bodyPr wrap="square">
            <a:spAutoFit/>
          </a:bodyPr>
          <a:lstStyle/>
          <a:p>
            <a:pPr algn="l"/>
            <a:r>
              <a:rPr lang="en-US" sz="3600" b="1" dirty="0"/>
              <a:t>		      </a:t>
            </a:r>
            <a:r>
              <a:rPr lang="en-US" sz="3600" b="1" u="sng" dirty="0" err="1"/>
              <a:t>Antiguo</a:t>
            </a:r>
            <a:r>
              <a:rPr lang="en-US" sz="3600" b="1" u="sng" dirty="0"/>
              <a:t> </a:t>
            </a:r>
            <a:r>
              <a:rPr lang="en-US" sz="3600" b="1" u="sng" dirty="0" err="1"/>
              <a:t>Testamento</a:t>
            </a:r>
            <a:br>
              <a:rPr lang="en-US" sz="3600" b="1" u="sng" dirty="0"/>
            </a:br>
            <a:br>
              <a:rPr lang="en-US" sz="3600" b="1" u="sng" dirty="0"/>
            </a:br>
            <a:r>
              <a:rPr lang="en-US" sz="3600" b="1" dirty="0"/>
              <a:t>   </a:t>
            </a:r>
            <a:r>
              <a:rPr lang="en-US" sz="2400" dirty="0" err="1"/>
              <a:t>Génesis</a:t>
            </a:r>
            <a:r>
              <a:rPr lang="en-US" sz="2400" dirty="0"/>
              <a:t>	        	1 </a:t>
            </a:r>
            <a:r>
              <a:rPr lang="en-US" sz="2400" dirty="0" err="1"/>
              <a:t>Crónicas</a:t>
            </a:r>
            <a:r>
              <a:rPr lang="en-US" sz="2400" dirty="0"/>
              <a:t>     	</a:t>
            </a:r>
            <a:r>
              <a:rPr lang="en-US" sz="2400" dirty="0" err="1"/>
              <a:t>Eclesiástico</a:t>
            </a:r>
            <a:r>
              <a:rPr lang="en-US" sz="2400" dirty="0"/>
              <a:t>                </a:t>
            </a:r>
            <a:r>
              <a:rPr lang="en-US" sz="2400" dirty="0" err="1">
                <a:solidFill>
                  <a:srgbClr val="C00000"/>
                </a:solidFill>
              </a:rPr>
              <a:t>Amós</a:t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dirty="0" err="1"/>
              <a:t>Éxodo</a:t>
            </a:r>
            <a:r>
              <a:rPr lang="en-US" sz="2400" dirty="0"/>
              <a:t>	        	2 </a:t>
            </a:r>
            <a:r>
              <a:rPr lang="en-US" sz="2400" dirty="0" err="1"/>
              <a:t>Crónicas</a:t>
            </a:r>
            <a:r>
              <a:rPr lang="en-US" sz="2400" dirty="0"/>
              <a:t>     	</a:t>
            </a:r>
            <a:r>
              <a:rPr lang="en-US" sz="2400" dirty="0" err="1"/>
              <a:t>Cantar</a:t>
            </a:r>
            <a:r>
              <a:rPr lang="en-US" sz="2400" dirty="0"/>
              <a:t> de </a:t>
            </a:r>
            <a:r>
              <a:rPr lang="en-US" sz="2400" dirty="0" err="1"/>
              <a:t>Cantares</a:t>
            </a:r>
            <a:r>
              <a:rPr lang="en-US" sz="2400" dirty="0"/>
              <a:t>  </a:t>
            </a:r>
            <a:r>
              <a:rPr lang="en-US" sz="2400" dirty="0" err="1">
                <a:solidFill>
                  <a:srgbClr val="C00000"/>
                </a:solidFill>
              </a:rPr>
              <a:t>Obdías</a:t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dirty="0" err="1"/>
              <a:t>Levítico</a:t>
            </a:r>
            <a:r>
              <a:rPr lang="en-US" sz="2400" dirty="0"/>
              <a:t>	        	Esdras	         	</a:t>
            </a:r>
            <a:r>
              <a:rPr lang="en-US" sz="2400" dirty="0" err="1"/>
              <a:t>Sabiduría</a:t>
            </a:r>
            <a:r>
              <a:rPr lang="en-US" sz="2400" dirty="0"/>
              <a:t>                   </a:t>
            </a:r>
            <a:r>
              <a:rPr lang="en-US" sz="2400" dirty="0" err="1">
                <a:solidFill>
                  <a:srgbClr val="C00000"/>
                </a:solidFill>
              </a:rPr>
              <a:t>Jonás</a:t>
            </a:r>
            <a:r>
              <a:rPr lang="en-US" sz="2400" dirty="0"/>
              <a:t>	  </a:t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dirty="0" err="1"/>
              <a:t>Números</a:t>
            </a:r>
            <a:r>
              <a:rPr lang="en-US" sz="2400" dirty="0"/>
              <a:t>	        	</a:t>
            </a:r>
            <a:r>
              <a:rPr lang="en-US" sz="2400" dirty="0" err="1"/>
              <a:t>Nehemías</a:t>
            </a:r>
            <a:r>
              <a:rPr lang="en-US" sz="2400" dirty="0"/>
              <a:t>	Sirach	           	         </a:t>
            </a:r>
            <a:r>
              <a:rPr lang="en-US" sz="2400" dirty="0" err="1">
                <a:solidFill>
                  <a:srgbClr val="C00000"/>
                </a:solidFill>
              </a:rPr>
              <a:t>Miqueas</a:t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dirty="0" err="1"/>
              <a:t>Deuteronomio</a:t>
            </a:r>
            <a:r>
              <a:rPr lang="en-US" sz="2400" dirty="0"/>
              <a:t>   	</a:t>
            </a:r>
            <a:r>
              <a:rPr lang="en-US" sz="2400" dirty="0" err="1"/>
              <a:t>Tobías</a:t>
            </a:r>
            <a:r>
              <a:rPr lang="en-US" sz="2400" dirty="0"/>
              <a:t>	         	</a:t>
            </a:r>
            <a:r>
              <a:rPr lang="en-US" sz="2400" dirty="0" err="1">
                <a:solidFill>
                  <a:srgbClr val="C00000"/>
                </a:solidFill>
              </a:rPr>
              <a:t>Isaías</a:t>
            </a:r>
            <a:r>
              <a:rPr lang="en-US" sz="2400" dirty="0">
                <a:solidFill>
                  <a:srgbClr val="C00000"/>
                </a:solidFill>
              </a:rPr>
              <a:t>	           	         Nahum</a:t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dirty="0" err="1"/>
              <a:t>Josué</a:t>
            </a:r>
            <a:r>
              <a:rPr lang="en-US" sz="2400" dirty="0"/>
              <a:t>	        	</a:t>
            </a:r>
            <a:r>
              <a:rPr lang="en-US" sz="2400" dirty="0" err="1"/>
              <a:t>Judit</a:t>
            </a:r>
            <a:r>
              <a:rPr lang="en-US" sz="2400" dirty="0"/>
              <a:t>	         	</a:t>
            </a:r>
            <a:r>
              <a:rPr lang="en-US" sz="2400" dirty="0" err="1">
                <a:solidFill>
                  <a:srgbClr val="C00000"/>
                </a:solidFill>
              </a:rPr>
              <a:t>Jeremías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                   </a:t>
            </a:r>
            <a:r>
              <a:rPr lang="en-US" sz="2400" dirty="0" err="1">
                <a:solidFill>
                  <a:srgbClr val="C00000"/>
                </a:solidFill>
              </a:rPr>
              <a:t>Habacuc</a:t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dirty="0" err="1"/>
              <a:t>Jueces</a:t>
            </a:r>
            <a:r>
              <a:rPr lang="en-US" sz="2400" dirty="0"/>
              <a:t>	        	Ester	         	</a:t>
            </a:r>
            <a:r>
              <a:rPr lang="en-US" sz="2400" dirty="0" err="1">
                <a:solidFill>
                  <a:srgbClr val="C00000"/>
                </a:solidFill>
              </a:rPr>
              <a:t>Lamentaciones</a:t>
            </a:r>
            <a:r>
              <a:rPr lang="en-US" sz="2400" dirty="0"/>
              <a:t>        </a:t>
            </a:r>
            <a:r>
              <a:rPr lang="en-US" sz="2400" dirty="0" err="1">
                <a:solidFill>
                  <a:srgbClr val="C00000"/>
                </a:solidFill>
              </a:rPr>
              <a:t>Sofonías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br>
              <a:rPr lang="en-US" sz="2400" dirty="0"/>
            </a:br>
            <a:r>
              <a:rPr lang="en-US" sz="2400" dirty="0"/>
              <a:t>     Rut		        	1 </a:t>
            </a:r>
            <a:r>
              <a:rPr lang="en-US" sz="2400" dirty="0" err="1"/>
              <a:t>Macabeos</a:t>
            </a:r>
            <a:r>
              <a:rPr lang="en-US" sz="2400" dirty="0"/>
              <a:t>    	</a:t>
            </a:r>
            <a:r>
              <a:rPr lang="en-US" sz="2400" dirty="0" err="1">
                <a:solidFill>
                  <a:srgbClr val="C00000"/>
                </a:solidFill>
              </a:rPr>
              <a:t>Baruc</a:t>
            </a:r>
            <a:r>
              <a:rPr lang="en-US" sz="2400" dirty="0"/>
              <a:t>	           	        </a:t>
            </a:r>
            <a:r>
              <a:rPr lang="en-US" sz="2400" dirty="0" err="1">
                <a:solidFill>
                  <a:srgbClr val="C00000"/>
                </a:solidFill>
              </a:rPr>
              <a:t>Ageo</a:t>
            </a:r>
            <a:br>
              <a:rPr lang="en-US" sz="2400" dirty="0"/>
            </a:br>
            <a:r>
              <a:rPr lang="en-US" sz="2400" dirty="0"/>
              <a:t>     1 Samuel	        	2 </a:t>
            </a:r>
            <a:r>
              <a:rPr lang="en-US" sz="2400" dirty="0" err="1"/>
              <a:t>Macabeos</a:t>
            </a:r>
            <a:r>
              <a:rPr lang="en-US" sz="2400" dirty="0"/>
              <a:t>    	</a:t>
            </a:r>
            <a:r>
              <a:rPr lang="en-US" sz="2400" dirty="0">
                <a:solidFill>
                  <a:srgbClr val="C00000"/>
                </a:solidFill>
              </a:rPr>
              <a:t>Ezequiel</a:t>
            </a:r>
            <a:r>
              <a:rPr lang="en-US" sz="2400" dirty="0"/>
              <a:t>	        </a:t>
            </a:r>
            <a:r>
              <a:rPr lang="en-US" sz="2400" dirty="0" err="1">
                <a:solidFill>
                  <a:srgbClr val="C00000"/>
                </a:solidFill>
              </a:rPr>
              <a:t>Zacarías</a:t>
            </a:r>
            <a:br>
              <a:rPr lang="en-US" sz="2400" dirty="0"/>
            </a:br>
            <a:r>
              <a:rPr lang="en-US" sz="2400" dirty="0"/>
              <a:t>     2 Samuel	        	Job	         	</a:t>
            </a:r>
            <a:r>
              <a:rPr lang="en-US" sz="2400" dirty="0">
                <a:solidFill>
                  <a:srgbClr val="C00000"/>
                </a:solidFill>
              </a:rPr>
              <a:t>Daniel</a:t>
            </a:r>
            <a:r>
              <a:rPr lang="en-US" sz="2400" dirty="0"/>
              <a:t>	                     </a:t>
            </a:r>
            <a:r>
              <a:rPr lang="en-US" sz="2400" dirty="0" err="1">
                <a:solidFill>
                  <a:srgbClr val="C00000"/>
                </a:solidFill>
              </a:rPr>
              <a:t>Malaquías</a:t>
            </a:r>
            <a:r>
              <a:rPr lang="en-US" sz="2400" dirty="0"/>
              <a:t>	</a:t>
            </a:r>
            <a:br>
              <a:rPr lang="en-US" sz="2400" dirty="0"/>
            </a:br>
            <a:r>
              <a:rPr lang="en-US" sz="2400" dirty="0"/>
              <a:t>     1 Reyes	        	</a:t>
            </a:r>
            <a:r>
              <a:rPr lang="en-US" sz="2400" dirty="0" err="1"/>
              <a:t>Salmos</a:t>
            </a:r>
            <a:r>
              <a:rPr lang="en-US" sz="2400" dirty="0"/>
              <a:t>	         	</a:t>
            </a:r>
            <a:r>
              <a:rPr lang="en-US" sz="2400" dirty="0" err="1">
                <a:solidFill>
                  <a:srgbClr val="C00000"/>
                </a:solidFill>
              </a:rPr>
              <a:t>Oseas</a:t>
            </a:r>
            <a:br>
              <a:rPr lang="en-US" sz="2400" dirty="0"/>
            </a:br>
            <a:r>
              <a:rPr lang="en-US" sz="2400" dirty="0"/>
              <a:t>     2 Reyes	        	</a:t>
            </a:r>
            <a:r>
              <a:rPr lang="en-US" sz="2400" dirty="0" err="1"/>
              <a:t>Proverbios</a:t>
            </a:r>
            <a:r>
              <a:rPr lang="en-US" sz="2400" dirty="0"/>
              <a:t>       </a:t>
            </a:r>
            <a:r>
              <a:rPr lang="en-US" sz="2400" dirty="0">
                <a:solidFill>
                  <a:srgbClr val="C00000"/>
                </a:solidFill>
              </a:rPr>
              <a:t>Joel</a:t>
            </a:r>
            <a:br>
              <a:rPr lang="en-US" sz="2400" dirty="0"/>
            </a:br>
            <a:endParaRPr lang="es-MX" sz="3200" dirty="0">
              <a:ln w="25400" cmpd="sng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latin typeface="Matura MT Script Capitals" pitchFamily="66" charset="0"/>
              <a:cs typeface="FrankRuehl" pitchFamily="34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70057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57200"/>
            <a:ext cx="8915400" cy="6309420"/>
          </a:xfrm>
        </p:spPr>
        <p:txBody>
          <a:bodyPr wrap="square">
            <a:spAutoFit/>
          </a:bodyPr>
          <a:lstStyle/>
          <a:p>
            <a:pPr algn="l"/>
            <a:r>
              <a:rPr lang="en-US" sz="3600" b="1" dirty="0"/>
              <a:t>		      </a:t>
            </a:r>
            <a:r>
              <a:rPr lang="en-US" sz="3600" b="1" u="sng" dirty="0" err="1"/>
              <a:t>Antiguo</a:t>
            </a:r>
            <a:r>
              <a:rPr lang="en-US" sz="3600" b="1" u="sng" dirty="0"/>
              <a:t> </a:t>
            </a:r>
            <a:r>
              <a:rPr lang="en-US" sz="3600" b="1" u="sng" dirty="0" err="1"/>
              <a:t>Testamento</a:t>
            </a:r>
            <a:br>
              <a:rPr lang="en-US" sz="3600" b="1" u="sng" dirty="0"/>
            </a:br>
            <a:br>
              <a:rPr lang="en-US" sz="3600" b="1" u="sng" dirty="0"/>
            </a:br>
            <a:r>
              <a:rPr lang="en-US" sz="3600" b="1" dirty="0"/>
              <a:t>   </a:t>
            </a:r>
            <a:r>
              <a:rPr lang="en-US" sz="2400" dirty="0" err="1"/>
              <a:t>Génesis</a:t>
            </a:r>
            <a:r>
              <a:rPr lang="en-US" sz="2400" dirty="0"/>
              <a:t>	        	1 </a:t>
            </a:r>
            <a:r>
              <a:rPr lang="en-US" sz="2400" dirty="0" err="1"/>
              <a:t>Crónicas</a:t>
            </a:r>
            <a:r>
              <a:rPr lang="en-US" sz="2400" dirty="0"/>
              <a:t>     	</a:t>
            </a:r>
            <a:r>
              <a:rPr lang="en-US" sz="2400" dirty="0" err="1"/>
              <a:t>Eclesiástico</a:t>
            </a:r>
            <a:r>
              <a:rPr lang="en-US" sz="2400" dirty="0"/>
              <a:t>                </a:t>
            </a:r>
            <a:r>
              <a:rPr lang="en-US" sz="2400" dirty="0" err="1">
                <a:solidFill>
                  <a:srgbClr val="C00000"/>
                </a:solidFill>
              </a:rPr>
              <a:t>Amós</a:t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dirty="0" err="1"/>
              <a:t>Éxodo</a:t>
            </a:r>
            <a:r>
              <a:rPr lang="en-US" sz="2400" dirty="0"/>
              <a:t>	        	2 </a:t>
            </a:r>
            <a:r>
              <a:rPr lang="en-US" sz="2400" dirty="0" err="1"/>
              <a:t>Crónicas</a:t>
            </a:r>
            <a:r>
              <a:rPr lang="en-US" sz="2400" dirty="0"/>
              <a:t>     	</a:t>
            </a:r>
            <a:r>
              <a:rPr lang="en-US" sz="2400" dirty="0" err="1"/>
              <a:t>Cantar</a:t>
            </a:r>
            <a:r>
              <a:rPr lang="en-US" sz="2400" dirty="0"/>
              <a:t> de </a:t>
            </a:r>
            <a:r>
              <a:rPr lang="en-US" sz="2400" dirty="0" err="1"/>
              <a:t>Cantares</a:t>
            </a:r>
            <a:r>
              <a:rPr lang="en-US" sz="2400" dirty="0"/>
              <a:t>  </a:t>
            </a:r>
            <a:r>
              <a:rPr lang="en-US" sz="2400" dirty="0" err="1">
                <a:solidFill>
                  <a:srgbClr val="C00000"/>
                </a:solidFill>
              </a:rPr>
              <a:t>Obdías</a:t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dirty="0" err="1"/>
              <a:t>Levítico</a:t>
            </a:r>
            <a:r>
              <a:rPr lang="en-US" sz="2400" dirty="0"/>
              <a:t>	        	Esdras	         	</a:t>
            </a:r>
            <a:r>
              <a:rPr lang="en-US" sz="2400" dirty="0" err="1"/>
              <a:t>Sabiduría</a:t>
            </a:r>
            <a:r>
              <a:rPr lang="en-US" sz="2400" dirty="0"/>
              <a:t>                   </a:t>
            </a:r>
            <a:r>
              <a:rPr lang="en-US" sz="2400" dirty="0" err="1">
                <a:solidFill>
                  <a:srgbClr val="C00000"/>
                </a:solidFill>
              </a:rPr>
              <a:t>Jonás</a:t>
            </a:r>
            <a:r>
              <a:rPr lang="en-US" sz="2400" dirty="0"/>
              <a:t>	  </a:t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dirty="0" err="1"/>
              <a:t>Números</a:t>
            </a:r>
            <a:r>
              <a:rPr lang="en-US" sz="2400" dirty="0"/>
              <a:t>	        	</a:t>
            </a:r>
            <a:r>
              <a:rPr lang="en-US" sz="2400" dirty="0" err="1"/>
              <a:t>Nehemías</a:t>
            </a:r>
            <a:r>
              <a:rPr lang="en-US" sz="2400" dirty="0"/>
              <a:t>	Sirach	           	         </a:t>
            </a:r>
            <a:r>
              <a:rPr lang="en-US" sz="2400" dirty="0" err="1">
                <a:solidFill>
                  <a:srgbClr val="C00000"/>
                </a:solidFill>
              </a:rPr>
              <a:t>Miqueas</a:t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dirty="0" err="1"/>
              <a:t>Deuteronomio</a:t>
            </a:r>
            <a:r>
              <a:rPr lang="en-US" sz="2400" dirty="0"/>
              <a:t>   	</a:t>
            </a:r>
            <a:r>
              <a:rPr lang="en-US" sz="2400" dirty="0" err="1"/>
              <a:t>Tobías</a:t>
            </a:r>
            <a:r>
              <a:rPr lang="en-US" sz="2400" dirty="0"/>
              <a:t>	         	</a:t>
            </a:r>
            <a:r>
              <a:rPr lang="en-US" sz="2400" dirty="0" err="1">
                <a:solidFill>
                  <a:srgbClr val="C00000"/>
                </a:solidFill>
              </a:rPr>
              <a:t>Isaías</a:t>
            </a:r>
            <a:r>
              <a:rPr lang="en-US" sz="2400" dirty="0">
                <a:solidFill>
                  <a:srgbClr val="C00000"/>
                </a:solidFill>
              </a:rPr>
              <a:t>	           	         Nahum</a:t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dirty="0" err="1"/>
              <a:t>Josué</a:t>
            </a:r>
            <a:r>
              <a:rPr lang="en-US" sz="2400" dirty="0"/>
              <a:t>	        	</a:t>
            </a:r>
            <a:r>
              <a:rPr lang="en-US" sz="2400" dirty="0" err="1"/>
              <a:t>Judit</a:t>
            </a:r>
            <a:r>
              <a:rPr lang="en-US" sz="2400" dirty="0"/>
              <a:t>	         	</a:t>
            </a:r>
            <a:r>
              <a:rPr lang="en-US" sz="2400" dirty="0" err="1">
                <a:solidFill>
                  <a:srgbClr val="C00000"/>
                </a:solidFill>
              </a:rPr>
              <a:t>Jeremías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                   </a:t>
            </a:r>
            <a:r>
              <a:rPr lang="en-US" sz="2400" dirty="0" err="1">
                <a:solidFill>
                  <a:srgbClr val="C00000"/>
                </a:solidFill>
              </a:rPr>
              <a:t>Habacuc</a:t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dirty="0" err="1"/>
              <a:t>Jueces</a:t>
            </a:r>
            <a:r>
              <a:rPr lang="en-US" sz="2400" dirty="0"/>
              <a:t>	        	Ester	         	</a:t>
            </a:r>
            <a:r>
              <a:rPr lang="en-US" sz="2400" dirty="0" err="1">
                <a:solidFill>
                  <a:srgbClr val="C00000"/>
                </a:solidFill>
              </a:rPr>
              <a:t>Lamentaciones</a:t>
            </a:r>
            <a:r>
              <a:rPr lang="en-US" sz="2400" dirty="0"/>
              <a:t>        </a:t>
            </a:r>
            <a:r>
              <a:rPr lang="en-US" sz="2400" dirty="0" err="1">
                <a:solidFill>
                  <a:srgbClr val="C00000"/>
                </a:solidFill>
              </a:rPr>
              <a:t>Sofonías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br>
              <a:rPr lang="en-US" sz="2400" dirty="0"/>
            </a:br>
            <a:r>
              <a:rPr lang="en-US" sz="2400" dirty="0"/>
              <a:t>     Rut		        	1 </a:t>
            </a:r>
            <a:r>
              <a:rPr lang="en-US" sz="2400" dirty="0" err="1"/>
              <a:t>Macabeos</a:t>
            </a:r>
            <a:r>
              <a:rPr lang="en-US" sz="2400" dirty="0"/>
              <a:t>    	</a:t>
            </a:r>
            <a:r>
              <a:rPr lang="en-US" sz="2400" dirty="0" err="1">
                <a:solidFill>
                  <a:srgbClr val="C00000"/>
                </a:solidFill>
              </a:rPr>
              <a:t>Baruc</a:t>
            </a:r>
            <a:r>
              <a:rPr lang="en-US" sz="2400" dirty="0"/>
              <a:t>	           	        </a:t>
            </a:r>
            <a:r>
              <a:rPr lang="en-US" sz="2400" dirty="0" err="1">
                <a:solidFill>
                  <a:srgbClr val="C00000"/>
                </a:solidFill>
              </a:rPr>
              <a:t>Ageo</a:t>
            </a:r>
            <a:br>
              <a:rPr lang="en-US" sz="2400" dirty="0"/>
            </a:br>
            <a:r>
              <a:rPr lang="en-US" sz="2400" dirty="0"/>
              <a:t>     1 Samuel	        	2 </a:t>
            </a:r>
            <a:r>
              <a:rPr lang="en-US" sz="2400" dirty="0" err="1"/>
              <a:t>Macabeos</a:t>
            </a:r>
            <a:r>
              <a:rPr lang="en-US" sz="2400" dirty="0"/>
              <a:t>    	</a:t>
            </a:r>
            <a:r>
              <a:rPr lang="en-US" sz="2400" dirty="0">
                <a:solidFill>
                  <a:srgbClr val="C00000"/>
                </a:solidFill>
              </a:rPr>
              <a:t>Ezequiel</a:t>
            </a:r>
            <a:r>
              <a:rPr lang="en-US" sz="2400" dirty="0"/>
              <a:t>	        </a:t>
            </a:r>
            <a:r>
              <a:rPr lang="en-US" sz="2400" dirty="0" err="1">
                <a:solidFill>
                  <a:srgbClr val="C00000"/>
                </a:solidFill>
              </a:rPr>
              <a:t>Zacarías</a:t>
            </a:r>
            <a:br>
              <a:rPr lang="en-US" sz="2400" dirty="0"/>
            </a:br>
            <a:r>
              <a:rPr lang="en-US" sz="2400" dirty="0"/>
              <a:t>     2 Samuel	        	Job	         	</a:t>
            </a:r>
            <a:r>
              <a:rPr lang="en-US" sz="2400" dirty="0">
                <a:solidFill>
                  <a:srgbClr val="C00000"/>
                </a:solidFill>
              </a:rPr>
              <a:t>Daniel</a:t>
            </a:r>
            <a:r>
              <a:rPr lang="en-US" sz="2400" dirty="0"/>
              <a:t>	                     </a:t>
            </a:r>
            <a:r>
              <a:rPr lang="en-US" sz="2400" dirty="0" err="1">
                <a:solidFill>
                  <a:srgbClr val="C00000"/>
                </a:solidFill>
              </a:rPr>
              <a:t>Malaquías</a:t>
            </a:r>
            <a:r>
              <a:rPr lang="en-US" sz="2400" dirty="0"/>
              <a:t>	</a:t>
            </a:r>
            <a:br>
              <a:rPr lang="en-US" sz="2400" dirty="0"/>
            </a:br>
            <a:r>
              <a:rPr lang="en-US" sz="2400" dirty="0"/>
              <a:t>     1 Reyes	        	</a:t>
            </a:r>
            <a:r>
              <a:rPr lang="en-US" sz="2400" dirty="0" err="1"/>
              <a:t>Salmos</a:t>
            </a:r>
            <a:r>
              <a:rPr lang="en-US" sz="2400" dirty="0"/>
              <a:t>	         	</a:t>
            </a:r>
            <a:r>
              <a:rPr lang="en-US" sz="2400" dirty="0" err="1">
                <a:solidFill>
                  <a:srgbClr val="C00000"/>
                </a:solidFill>
              </a:rPr>
              <a:t>Oseas</a:t>
            </a:r>
            <a:br>
              <a:rPr lang="en-US" sz="2400" dirty="0"/>
            </a:br>
            <a:r>
              <a:rPr lang="en-US" sz="2400" dirty="0"/>
              <a:t>     2 Reyes	        	</a:t>
            </a:r>
            <a:r>
              <a:rPr lang="en-US" sz="2400" dirty="0" err="1"/>
              <a:t>Proverbios</a:t>
            </a:r>
            <a:r>
              <a:rPr lang="en-US" sz="2400" dirty="0"/>
              <a:t>       </a:t>
            </a:r>
            <a:r>
              <a:rPr lang="en-US" sz="2400" dirty="0">
                <a:solidFill>
                  <a:srgbClr val="C00000"/>
                </a:solidFill>
              </a:rPr>
              <a:t>Joel            </a:t>
            </a:r>
            <a:br>
              <a:rPr lang="en-US" sz="2400" dirty="0"/>
            </a:br>
            <a:endParaRPr lang="es-MX" sz="3200" dirty="0">
              <a:ln w="25400" cmpd="sng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latin typeface="Matura MT Script Capitals" pitchFamily="66" charset="0"/>
              <a:cs typeface="FrankRuehl" pitchFamily="34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EF9C2A-2695-C4F7-FB6B-8B1C16492DF3}"/>
              </a:ext>
            </a:extLst>
          </p:cNvPr>
          <p:cNvSpPr txBox="1"/>
          <p:nvPr/>
        </p:nvSpPr>
        <p:spPr>
          <a:xfrm>
            <a:off x="6247397" y="5573075"/>
            <a:ext cx="23120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u="sng" dirty="0">
                <a:solidFill>
                  <a:srgbClr val="0070C0"/>
                </a:solidFill>
              </a:rPr>
              <a:t>18 Libros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81166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57200"/>
            <a:ext cx="8915400" cy="6309420"/>
          </a:xfrm>
        </p:spPr>
        <p:txBody>
          <a:bodyPr wrap="square">
            <a:spAutoFit/>
          </a:bodyPr>
          <a:lstStyle/>
          <a:p>
            <a:pPr algn="l"/>
            <a:r>
              <a:rPr lang="en-US" sz="3600" b="1" dirty="0"/>
              <a:t>		         </a:t>
            </a:r>
            <a:r>
              <a:rPr lang="en-US" sz="3600" b="1" u="sng" dirty="0"/>
              <a:t>Old Testament</a:t>
            </a:r>
            <a:br>
              <a:rPr lang="en-US" sz="3600" b="1" u="sng" dirty="0"/>
            </a:br>
            <a:br>
              <a:rPr lang="en-US" sz="3600" b="1" u="sng" dirty="0"/>
            </a:br>
            <a:r>
              <a:rPr lang="en-US" sz="3600" b="1" dirty="0"/>
              <a:t>   </a:t>
            </a:r>
            <a:r>
              <a:rPr lang="en-US" sz="2400" dirty="0"/>
              <a:t>Genesis	        1 Chronicles     Ecclesiastes        Amos</a:t>
            </a:r>
            <a:br>
              <a:rPr lang="en-US" sz="2400" dirty="0"/>
            </a:br>
            <a:r>
              <a:rPr lang="en-US" sz="2400" dirty="0"/>
              <a:t>     Exodus	        2 Chronicles     Song of Songs    Obadiah</a:t>
            </a:r>
            <a:br>
              <a:rPr lang="en-US" sz="2400" dirty="0"/>
            </a:br>
            <a:r>
              <a:rPr lang="en-US" sz="2400" dirty="0"/>
              <a:t>     Leviticus	        Ezra	         Wisdom	           Jonah	  </a:t>
            </a:r>
            <a:br>
              <a:rPr lang="en-US" sz="2400" dirty="0"/>
            </a:br>
            <a:r>
              <a:rPr lang="en-US" sz="2400" dirty="0"/>
              <a:t>     Numbers	        Nehemiah	         </a:t>
            </a:r>
            <a:r>
              <a:rPr lang="en-US" sz="2400" dirty="0" err="1"/>
              <a:t>Sirach</a:t>
            </a:r>
            <a:r>
              <a:rPr lang="en-US" sz="2400" dirty="0"/>
              <a:t>	           Micah</a:t>
            </a:r>
            <a:br>
              <a:rPr lang="en-US" sz="2400" dirty="0"/>
            </a:br>
            <a:r>
              <a:rPr lang="en-US" sz="2400" dirty="0"/>
              <a:t>     Deuteronomy     </a:t>
            </a:r>
            <a:r>
              <a:rPr lang="en-US" sz="2400" dirty="0" err="1"/>
              <a:t>Tobit</a:t>
            </a:r>
            <a:r>
              <a:rPr lang="en-US" sz="2400" dirty="0"/>
              <a:t>	         Isaiah	           Nahum</a:t>
            </a:r>
            <a:br>
              <a:rPr lang="en-US" sz="2400" dirty="0"/>
            </a:br>
            <a:r>
              <a:rPr lang="en-US" sz="2400" dirty="0"/>
              <a:t>     Joshua	        Judith	         Jeremiah	           </a:t>
            </a:r>
            <a:r>
              <a:rPr lang="en-US" sz="2400" dirty="0" err="1"/>
              <a:t>Habukkuk</a:t>
            </a:r>
            <a:br>
              <a:rPr lang="en-US" sz="2400" dirty="0"/>
            </a:br>
            <a:r>
              <a:rPr lang="en-US" sz="2400" dirty="0"/>
              <a:t>     Judges	        Esther	         Lamentations    Zephaniah </a:t>
            </a:r>
            <a:br>
              <a:rPr lang="en-US" sz="2400" dirty="0"/>
            </a:br>
            <a:r>
              <a:rPr lang="en-US" sz="2400" dirty="0"/>
              <a:t>     Ruth	        1 </a:t>
            </a:r>
            <a:r>
              <a:rPr lang="en-US" sz="2400" dirty="0" err="1"/>
              <a:t>Maccabees</a:t>
            </a:r>
            <a:r>
              <a:rPr lang="en-US" sz="2400" dirty="0"/>
              <a:t>    Baruch	           Haggai</a:t>
            </a:r>
            <a:br>
              <a:rPr lang="en-US" sz="2400" dirty="0"/>
            </a:br>
            <a:r>
              <a:rPr lang="en-US" sz="2400" dirty="0"/>
              <a:t>     1 Samuel	        2 </a:t>
            </a:r>
            <a:r>
              <a:rPr lang="en-US" sz="2400" dirty="0" err="1"/>
              <a:t>Maccabees</a:t>
            </a:r>
            <a:r>
              <a:rPr lang="en-US" sz="2400" dirty="0"/>
              <a:t>    Ezekiel	           Zechariah</a:t>
            </a:r>
            <a:br>
              <a:rPr lang="en-US" sz="2400" dirty="0"/>
            </a:br>
            <a:r>
              <a:rPr lang="en-US" sz="2400" dirty="0"/>
              <a:t>     2 Samuel	        Job	         Daniel	           Malachi	</a:t>
            </a:r>
            <a:br>
              <a:rPr lang="en-US" sz="2400" dirty="0"/>
            </a:br>
            <a:r>
              <a:rPr lang="en-US" sz="2400" dirty="0"/>
              <a:t>     1 Kings	        Psalms	         Hosea</a:t>
            </a:r>
            <a:br>
              <a:rPr lang="en-US" sz="2400" dirty="0"/>
            </a:br>
            <a:r>
              <a:rPr lang="en-US" sz="2400" dirty="0"/>
              <a:t>     2 Kings	        Proverbs	         Joel</a:t>
            </a:r>
            <a:br>
              <a:rPr lang="en-US" sz="2400" dirty="0"/>
            </a:br>
            <a:endParaRPr lang="es-MX" sz="3200" dirty="0">
              <a:ln w="25400" cmpd="sng">
                <a:solidFill>
                  <a:schemeClr val="tx1"/>
                </a:solidFill>
              </a:ln>
              <a:latin typeface="Matura MT Script Capitals" pitchFamily="66" charset="0"/>
              <a:cs typeface="FrankRuehl" pitchFamily="34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	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57200"/>
            <a:ext cx="8915400" cy="6309420"/>
          </a:xfrm>
        </p:spPr>
        <p:txBody>
          <a:bodyPr wrap="square">
            <a:spAutoFit/>
          </a:bodyPr>
          <a:lstStyle/>
          <a:p>
            <a:pPr algn="l"/>
            <a:r>
              <a:rPr lang="en-US" sz="3600" b="1" dirty="0"/>
              <a:t>		         </a:t>
            </a:r>
            <a:r>
              <a:rPr lang="en-US" sz="3600" b="1" u="sng" dirty="0"/>
              <a:t>Old Testament</a:t>
            </a:r>
            <a:br>
              <a:rPr lang="en-US" sz="3600" b="1" u="sng" dirty="0"/>
            </a:br>
            <a:br>
              <a:rPr lang="en-US" sz="3600" b="1" u="sng" dirty="0"/>
            </a:br>
            <a:r>
              <a:rPr lang="en-US" sz="3600" b="1" dirty="0"/>
              <a:t>   </a:t>
            </a:r>
            <a:r>
              <a:rPr lang="en-US" sz="2400" dirty="0"/>
              <a:t>Genesis	        1 Chronicles     Ecclesiastes        </a:t>
            </a:r>
            <a:r>
              <a:rPr lang="en-US" sz="2400" dirty="0">
                <a:solidFill>
                  <a:srgbClr val="C00000"/>
                </a:solidFill>
              </a:rPr>
              <a:t>Amos</a:t>
            </a:r>
            <a:br>
              <a:rPr lang="en-US" sz="2400" dirty="0"/>
            </a:br>
            <a:r>
              <a:rPr lang="en-US" sz="2400" dirty="0"/>
              <a:t>     Exodus	        2 Chronicles     Song of Songs    </a:t>
            </a:r>
            <a:r>
              <a:rPr lang="en-US" sz="2400" dirty="0">
                <a:solidFill>
                  <a:srgbClr val="C00000"/>
                </a:solidFill>
              </a:rPr>
              <a:t>Obadiah</a:t>
            </a:r>
            <a:br>
              <a:rPr lang="en-US" sz="2400" dirty="0"/>
            </a:br>
            <a:r>
              <a:rPr lang="en-US" sz="2400" dirty="0"/>
              <a:t>     Leviticus	        Ezra	         Wisdom	           </a:t>
            </a:r>
            <a:r>
              <a:rPr lang="en-US" sz="2400" dirty="0">
                <a:solidFill>
                  <a:srgbClr val="C00000"/>
                </a:solidFill>
              </a:rPr>
              <a:t>Jonah</a:t>
            </a:r>
            <a:r>
              <a:rPr lang="en-US" sz="2400" dirty="0"/>
              <a:t>	  </a:t>
            </a:r>
            <a:br>
              <a:rPr lang="en-US" sz="2400" dirty="0"/>
            </a:br>
            <a:r>
              <a:rPr lang="en-US" sz="2400" dirty="0"/>
              <a:t>     Numbers	        Nehemiah	         </a:t>
            </a:r>
            <a:r>
              <a:rPr lang="en-US" sz="2400" dirty="0" err="1"/>
              <a:t>Sirach</a:t>
            </a:r>
            <a:r>
              <a:rPr lang="en-US" sz="2400" dirty="0"/>
              <a:t>	           </a:t>
            </a:r>
            <a:r>
              <a:rPr lang="en-US" sz="2400" dirty="0">
                <a:solidFill>
                  <a:srgbClr val="C00000"/>
                </a:solidFill>
              </a:rPr>
              <a:t>Micah</a:t>
            </a:r>
            <a:br>
              <a:rPr lang="en-US" sz="2400" dirty="0"/>
            </a:br>
            <a:r>
              <a:rPr lang="en-US" sz="2400" dirty="0"/>
              <a:t>     Deuteronomy     </a:t>
            </a:r>
            <a:r>
              <a:rPr lang="en-US" sz="2400" dirty="0" err="1"/>
              <a:t>Tobit</a:t>
            </a:r>
            <a:r>
              <a:rPr lang="en-US" sz="2400" dirty="0"/>
              <a:t>	         </a:t>
            </a:r>
            <a:r>
              <a:rPr lang="en-US" sz="2400" dirty="0">
                <a:solidFill>
                  <a:srgbClr val="C00000"/>
                </a:solidFill>
              </a:rPr>
              <a:t>Isaiah</a:t>
            </a:r>
            <a:r>
              <a:rPr lang="en-US" sz="2400" dirty="0"/>
              <a:t>	           </a:t>
            </a:r>
            <a:r>
              <a:rPr lang="en-US" sz="2400" dirty="0">
                <a:solidFill>
                  <a:srgbClr val="C00000"/>
                </a:solidFill>
              </a:rPr>
              <a:t>Nahum</a:t>
            </a:r>
            <a:br>
              <a:rPr lang="en-US" sz="2400" dirty="0"/>
            </a:br>
            <a:r>
              <a:rPr lang="en-US" sz="2400" dirty="0"/>
              <a:t>     Joshua	        Judith	         </a:t>
            </a:r>
            <a:r>
              <a:rPr lang="en-US" sz="2400" dirty="0">
                <a:solidFill>
                  <a:srgbClr val="C00000"/>
                </a:solidFill>
              </a:rPr>
              <a:t>Jeremiah</a:t>
            </a:r>
            <a:r>
              <a:rPr lang="en-US" sz="2400" dirty="0"/>
              <a:t>	           </a:t>
            </a:r>
            <a:r>
              <a:rPr lang="en-US" sz="2400" dirty="0" err="1">
                <a:solidFill>
                  <a:srgbClr val="C00000"/>
                </a:solidFill>
              </a:rPr>
              <a:t>Habukkuk</a:t>
            </a:r>
            <a:br>
              <a:rPr lang="en-US" sz="2400" dirty="0"/>
            </a:br>
            <a:r>
              <a:rPr lang="en-US" sz="2400" dirty="0"/>
              <a:t>     Judges	        Esther	         </a:t>
            </a:r>
            <a:r>
              <a:rPr lang="en-US" sz="2400" dirty="0">
                <a:solidFill>
                  <a:srgbClr val="C00000"/>
                </a:solidFill>
              </a:rPr>
              <a:t>Lamentations</a:t>
            </a:r>
            <a:r>
              <a:rPr lang="en-US" sz="2400" dirty="0"/>
              <a:t>    </a:t>
            </a:r>
            <a:r>
              <a:rPr lang="en-US" sz="2400" dirty="0">
                <a:solidFill>
                  <a:srgbClr val="C00000"/>
                </a:solidFill>
              </a:rPr>
              <a:t>Zephaniah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     Ruth	        1 </a:t>
            </a:r>
            <a:r>
              <a:rPr lang="en-US" sz="2400" dirty="0" err="1"/>
              <a:t>Maccabees</a:t>
            </a:r>
            <a:r>
              <a:rPr lang="en-US" sz="2400" dirty="0"/>
              <a:t>    </a:t>
            </a:r>
            <a:r>
              <a:rPr lang="en-US" sz="2400" dirty="0">
                <a:solidFill>
                  <a:srgbClr val="C00000"/>
                </a:solidFill>
              </a:rPr>
              <a:t>Baru</a:t>
            </a:r>
            <a:r>
              <a:rPr lang="en-US" sz="2400" dirty="0">
                <a:solidFill>
                  <a:srgbClr val="FF0000"/>
                </a:solidFill>
              </a:rPr>
              <a:t>ch</a:t>
            </a:r>
            <a:r>
              <a:rPr lang="en-US" sz="2400" dirty="0"/>
              <a:t>	           </a:t>
            </a:r>
            <a:r>
              <a:rPr lang="en-US" sz="2400" dirty="0">
                <a:solidFill>
                  <a:srgbClr val="C00000"/>
                </a:solidFill>
              </a:rPr>
              <a:t>Haggai</a:t>
            </a:r>
            <a:br>
              <a:rPr lang="en-US" sz="2400" dirty="0"/>
            </a:br>
            <a:r>
              <a:rPr lang="en-US" sz="2400" dirty="0"/>
              <a:t>     1 Samuel	        2 </a:t>
            </a:r>
            <a:r>
              <a:rPr lang="en-US" sz="2400" dirty="0" err="1"/>
              <a:t>Maccabees</a:t>
            </a:r>
            <a:r>
              <a:rPr lang="en-US" sz="2400" dirty="0"/>
              <a:t>    </a:t>
            </a:r>
            <a:r>
              <a:rPr lang="en-US" sz="2400" dirty="0">
                <a:solidFill>
                  <a:srgbClr val="C00000"/>
                </a:solidFill>
              </a:rPr>
              <a:t>Ezekiel</a:t>
            </a:r>
            <a:r>
              <a:rPr lang="en-US" sz="2400" dirty="0"/>
              <a:t>	           </a:t>
            </a:r>
            <a:r>
              <a:rPr lang="en-US" sz="2400" dirty="0">
                <a:solidFill>
                  <a:srgbClr val="C00000"/>
                </a:solidFill>
              </a:rPr>
              <a:t>Zechariah</a:t>
            </a:r>
            <a:br>
              <a:rPr lang="en-US" sz="2400" dirty="0"/>
            </a:br>
            <a:r>
              <a:rPr lang="en-US" sz="2400" dirty="0"/>
              <a:t>     2 Samuel	        Job	         </a:t>
            </a:r>
            <a:r>
              <a:rPr lang="en-US" sz="2400" dirty="0">
                <a:solidFill>
                  <a:srgbClr val="C00000"/>
                </a:solidFill>
              </a:rPr>
              <a:t>Daniel</a:t>
            </a:r>
            <a:r>
              <a:rPr lang="en-US" sz="2400" dirty="0"/>
              <a:t>	           </a:t>
            </a:r>
            <a:r>
              <a:rPr lang="en-US" sz="2400" dirty="0">
                <a:solidFill>
                  <a:srgbClr val="C00000"/>
                </a:solidFill>
              </a:rPr>
              <a:t>Malachi</a:t>
            </a:r>
            <a:r>
              <a:rPr lang="en-US" sz="2400" dirty="0"/>
              <a:t>	</a:t>
            </a:r>
            <a:br>
              <a:rPr lang="en-US" sz="2400" dirty="0"/>
            </a:br>
            <a:r>
              <a:rPr lang="en-US" sz="2400" dirty="0"/>
              <a:t>     1 Kings	        Psalms	         </a:t>
            </a:r>
            <a:r>
              <a:rPr lang="en-US" sz="2400" dirty="0">
                <a:solidFill>
                  <a:srgbClr val="C00000"/>
                </a:solidFill>
              </a:rPr>
              <a:t>Hosea</a:t>
            </a:r>
            <a:br>
              <a:rPr lang="en-US" sz="2400" dirty="0"/>
            </a:br>
            <a:r>
              <a:rPr lang="en-US" sz="2400" dirty="0"/>
              <a:t>     2 Kings	        Proverbs	         </a:t>
            </a:r>
            <a:r>
              <a:rPr lang="en-US" sz="2400" dirty="0">
                <a:solidFill>
                  <a:srgbClr val="C00000"/>
                </a:solidFill>
              </a:rPr>
              <a:t>Joel</a:t>
            </a:r>
            <a:br>
              <a:rPr lang="en-US" sz="2400" dirty="0"/>
            </a:br>
            <a:endParaRPr lang="es-MX" sz="3200" dirty="0">
              <a:ln w="25400" cmpd="sng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latin typeface="Matura MT Script Capitals" pitchFamily="66" charset="0"/>
              <a:cs typeface="FrankRuehl" pitchFamily="34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62783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57200"/>
            <a:ext cx="8915400" cy="6309420"/>
          </a:xfrm>
        </p:spPr>
        <p:txBody>
          <a:bodyPr wrap="square">
            <a:spAutoFit/>
          </a:bodyPr>
          <a:lstStyle/>
          <a:p>
            <a:pPr algn="l"/>
            <a:r>
              <a:rPr lang="en-US" sz="3600" b="1" dirty="0"/>
              <a:t>		         </a:t>
            </a:r>
            <a:r>
              <a:rPr lang="en-US" sz="3600" b="1" u="sng" dirty="0"/>
              <a:t>Old Testament</a:t>
            </a:r>
            <a:br>
              <a:rPr lang="en-US" sz="3600" b="1" u="sng" dirty="0"/>
            </a:br>
            <a:br>
              <a:rPr lang="en-US" sz="3600" b="1" u="sng" dirty="0"/>
            </a:br>
            <a:r>
              <a:rPr lang="en-US" sz="3600" b="1" dirty="0"/>
              <a:t>   </a:t>
            </a:r>
            <a:r>
              <a:rPr lang="en-US" sz="2400" dirty="0"/>
              <a:t>Genesis	        1 Chronicles     Ecclesiastes        </a:t>
            </a:r>
            <a:r>
              <a:rPr lang="en-US" sz="2400" dirty="0">
                <a:solidFill>
                  <a:srgbClr val="C00000"/>
                </a:solidFill>
              </a:rPr>
              <a:t>Amos</a:t>
            </a:r>
            <a:br>
              <a:rPr lang="en-US" sz="2400" dirty="0"/>
            </a:br>
            <a:r>
              <a:rPr lang="en-US" sz="2400" dirty="0"/>
              <a:t>     Exodus	        2 Chronicles     Song of Songs    </a:t>
            </a:r>
            <a:r>
              <a:rPr lang="en-US" sz="2400" dirty="0">
                <a:solidFill>
                  <a:srgbClr val="C00000"/>
                </a:solidFill>
              </a:rPr>
              <a:t>Obadiah</a:t>
            </a:r>
            <a:br>
              <a:rPr lang="en-US" sz="2400" dirty="0"/>
            </a:br>
            <a:r>
              <a:rPr lang="en-US" sz="2400" dirty="0"/>
              <a:t>     Leviticus	        Ezra	         Wisdom	           </a:t>
            </a:r>
            <a:r>
              <a:rPr lang="en-US" sz="2400" dirty="0">
                <a:solidFill>
                  <a:srgbClr val="C00000"/>
                </a:solidFill>
              </a:rPr>
              <a:t>Jonah</a:t>
            </a:r>
            <a:r>
              <a:rPr lang="en-US" sz="2400" dirty="0"/>
              <a:t>	  </a:t>
            </a:r>
            <a:br>
              <a:rPr lang="en-US" sz="2400" dirty="0"/>
            </a:br>
            <a:r>
              <a:rPr lang="en-US" sz="2400" dirty="0"/>
              <a:t>     Numbers	        Nehemiah	         </a:t>
            </a:r>
            <a:r>
              <a:rPr lang="en-US" sz="2400" dirty="0" err="1"/>
              <a:t>Sirach</a:t>
            </a:r>
            <a:r>
              <a:rPr lang="en-US" sz="2400" dirty="0"/>
              <a:t>	           </a:t>
            </a:r>
            <a:r>
              <a:rPr lang="en-US" sz="2400" dirty="0">
                <a:solidFill>
                  <a:srgbClr val="C00000"/>
                </a:solidFill>
              </a:rPr>
              <a:t>Micah</a:t>
            </a:r>
            <a:br>
              <a:rPr lang="en-US" sz="2400" dirty="0"/>
            </a:br>
            <a:r>
              <a:rPr lang="en-US" sz="2400" dirty="0"/>
              <a:t>     Deuteronomy     </a:t>
            </a:r>
            <a:r>
              <a:rPr lang="en-US" sz="2400" dirty="0" err="1"/>
              <a:t>Tobit</a:t>
            </a:r>
            <a:r>
              <a:rPr lang="en-US" sz="2400" dirty="0"/>
              <a:t>	         </a:t>
            </a:r>
            <a:r>
              <a:rPr lang="en-US" sz="2400" dirty="0">
                <a:solidFill>
                  <a:srgbClr val="C00000"/>
                </a:solidFill>
              </a:rPr>
              <a:t>Isaiah</a:t>
            </a:r>
            <a:r>
              <a:rPr lang="en-US" sz="2400" dirty="0"/>
              <a:t>	           </a:t>
            </a:r>
            <a:r>
              <a:rPr lang="en-US" sz="2400" dirty="0">
                <a:solidFill>
                  <a:srgbClr val="C00000"/>
                </a:solidFill>
              </a:rPr>
              <a:t>Nahum</a:t>
            </a:r>
            <a:br>
              <a:rPr lang="en-US" sz="2400" dirty="0"/>
            </a:br>
            <a:r>
              <a:rPr lang="en-US" sz="2400" dirty="0"/>
              <a:t>     Joshua	        Judith	         </a:t>
            </a:r>
            <a:r>
              <a:rPr lang="en-US" sz="2400" dirty="0">
                <a:solidFill>
                  <a:srgbClr val="C00000"/>
                </a:solidFill>
              </a:rPr>
              <a:t>Jeremiah</a:t>
            </a:r>
            <a:r>
              <a:rPr lang="en-US" sz="2400" dirty="0"/>
              <a:t>	           </a:t>
            </a:r>
            <a:r>
              <a:rPr lang="en-US" sz="2400" dirty="0" err="1">
                <a:solidFill>
                  <a:srgbClr val="C00000"/>
                </a:solidFill>
              </a:rPr>
              <a:t>Habukkuk</a:t>
            </a:r>
            <a:br>
              <a:rPr lang="en-US" sz="2400" dirty="0"/>
            </a:br>
            <a:r>
              <a:rPr lang="en-US" sz="2400" dirty="0"/>
              <a:t>     Judges	        Esther	         </a:t>
            </a:r>
            <a:r>
              <a:rPr lang="en-US" sz="2400" dirty="0">
                <a:solidFill>
                  <a:srgbClr val="C00000"/>
                </a:solidFill>
              </a:rPr>
              <a:t>Lamentations</a:t>
            </a:r>
            <a:r>
              <a:rPr lang="en-US" sz="2400" dirty="0"/>
              <a:t>    </a:t>
            </a:r>
            <a:r>
              <a:rPr lang="en-US" sz="2400" dirty="0">
                <a:solidFill>
                  <a:srgbClr val="C00000"/>
                </a:solidFill>
              </a:rPr>
              <a:t>Zephaniah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     Ruth	        1 </a:t>
            </a:r>
            <a:r>
              <a:rPr lang="en-US" sz="2400" dirty="0" err="1"/>
              <a:t>Maccabees</a:t>
            </a:r>
            <a:r>
              <a:rPr lang="en-US" sz="2400" dirty="0"/>
              <a:t>    </a:t>
            </a:r>
            <a:r>
              <a:rPr lang="en-US" sz="2400" dirty="0">
                <a:solidFill>
                  <a:srgbClr val="C00000"/>
                </a:solidFill>
              </a:rPr>
              <a:t>Baruch</a:t>
            </a:r>
            <a:r>
              <a:rPr lang="en-US" sz="2400" dirty="0"/>
              <a:t>	           </a:t>
            </a:r>
            <a:r>
              <a:rPr lang="en-US" sz="2400" dirty="0">
                <a:solidFill>
                  <a:srgbClr val="C00000"/>
                </a:solidFill>
              </a:rPr>
              <a:t>Haggai</a:t>
            </a:r>
            <a:br>
              <a:rPr lang="en-US" sz="2400" dirty="0"/>
            </a:br>
            <a:r>
              <a:rPr lang="en-US" sz="2400" dirty="0"/>
              <a:t>     1 Samuel	        2 </a:t>
            </a:r>
            <a:r>
              <a:rPr lang="en-US" sz="2400" dirty="0" err="1"/>
              <a:t>Maccabees</a:t>
            </a:r>
            <a:r>
              <a:rPr lang="en-US" sz="2400" dirty="0"/>
              <a:t>    </a:t>
            </a:r>
            <a:r>
              <a:rPr lang="en-US" sz="2400" dirty="0">
                <a:solidFill>
                  <a:srgbClr val="C00000"/>
                </a:solidFill>
              </a:rPr>
              <a:t>Ezekiel</a:t>
            </a:r>
            <a:r>
              <a:rPr lang="en-US" sz="2400" dirty="0"/>
              <a:t>	           </a:t>
            </a:r>
            <a:r>
              <a:rPr lang="en-US" sz="2400" dirty="0">
                <a:solidFill>
                  <a:srgbClr val="C00000"/>
                </a:solidFill>
              </a:rPr>
              <a:t>Zechariah</a:t>
            </a:r>
            <a:br>
              <a:rPr lang="en-US" sz="2400" dirty="0"/>
            </a:br>
            <a:r>
              <a:rPr lang="en-US" sz="2400" dirty="0"/>
              <a:t>     2 Samuel	        Job	         </a:t>
            </a:r>
            <a:r>
              <a:rPr lang="en-US" sz="2400" dirty="0">
                <a:solidFill>
                  <a:srgbClr val="C00000"/>
                </a:solidFill>
              </a:rPr>
              <a:t>Daniel</a:t>
            </a:r>
            <a:r>
              <a:rPr lang="en-US" sz="2400" dirty="0"/>
              <a:t>	           </a:t>
            </a:r>
            <a:r>
              <a:rPr lang="en-US" sz="2400" dirty="0">
                <a:solidFill>
                  <a:srgbClr val="C00000"/>
                </a:solidFill>
              </a:rPr>
              <a:t>Malachi</a:t>
            </a:r>
            <a:r>
              <a:rPr lang="en-US" sz="2400" dirty="0"/>
              <a:t>	</a:t>
            </a:r>
            <a:br>
              <a:rPr lang="en-US" sz="2400" dirty="0"/>
            </a:br>
            <a:r>
              <a:rPr lang="en-US" sz="2400" dirty="0"/>
              <a:t>     1 Kings	        Psalms	         </a:t>
            </a:r>
            <a:r>
              <a:rPr lang="en-US" sz="2400" dirty="0">
                <a:solidFill>
                  <a:srgbClr val="C00000"/>
                </a:solidFill>
              </a:rPr>
              <a:t>Hosea</a:t>
            </a:r>
            <a:br>
              <a:rPr lang="en-US" sz="2400" dirty="0"/>
            </a:br>
            <a:r>
              <a:rPr lang="en-US" sz="2400" dirty="0"/>
              <a:t>     2 Kings	        Proverbs	         </a:t>
            </a:r>
            <a:r>
              <a:rPr lang="en-US" sz="2400" dirty="0">
                <a:solidFill>
                  <a:srgbClr val="C00000"/>
                </a:solidFill>
              </a:rPr>
              <a:t>Joel</a:t>
            </a:r>
            <a:br>
              <a:rPr lang="en-US" sz="2400" dirty="0"/>
            </a:br>
            <a:endParaRPr lang="es-MX" sz="3200" dirty="0">
              <a:ln w="25400" cmpd="sng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latin typeface="Matura MT Script Capitals" pitchFamily="66" charset="0"/>
              <a:cs typeface="FrankRuehl" pitchFamily="34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7400" y="5562600"/>
            <a:ext cx="2362200" cy="685800"/>
          </a:xfrm>
        </p:spPr>
        <p:txBody>
          <a:bodyPr>
            <a:noAutofit/>
          </a:bodyPr>
          <a:lstStyle/>
          <a:p>
            <a:r>
              <a:rPr lang="es-MX" sz="4000" b="1" u="sng" dirty="0">
                <a:solidFill>
                  <a:srgbClr val="0070C0"/>
                </a:solidFill>
              </a:rPr>
              <a:t>18 </a:t>
            </a:r>
            <a:r>
              <a:rPr lang="es-MX" sz="4000" b="1" u="sng" dirty="0" err="1">
                <a:solidFill>
                  <a:srgbClr val="0070C0"/>
                </a:solidFill>
              </a:rPr>
              <a:t>Books</a:t>
            </a:r>
            <a:endParaRPr lang="es-MX" sz="4000" b="1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718682"/>
            <a:ext cx="4670633" cy="2963436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       ¿Cuántos libros proféticos?</a:t>
            </a: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r>
              <a:rPr lang="es-MX" dirty="0"/>
              <a:t>       </a:t>
            </a:r>
            <a:r>
              <a:rPr lang="es-MX" dirty="0" err="1"/>
              <a:t>How</a:t>
            </a:r>
            <a:r>
              <a:rPr lang="es-MX" dirty="0"/>
              <a:t> </a:t>
            </a:r>
            <a:r>
              <a:rPr lang="es-MX" dirty="0" err="1"/>
              <a:t>many</a:t>
            </a:r>
            <a:r>
              <a:rPr lang="es-MX" dirty="0"/>
              <a:t> </a:t>
            </a:r>
            <a:r>
              <a:rPr lang="es-MX" dirty="0" err="1"/>
              <a:t>prophetic</a:t>
            </a:r>
            <a:r>
              <a:rPr lang="es-MX" dirty="0"/>
              <a:t> </a:t>
            </a:r>
            <a:r>
              <a:rPr lang="es-MX" dirty="0" err="1"/>
              <a:t>books</a:t>
            </a:r>
            <a:r>
              <a:rPr lang="es-MX" dirty="0"/>
              <a:t>?</a:t>
            </a: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r>
              <a:rPr lang="es-MX" dirty="0"/>
              <a:t>			      </a:t>
            </a:r>
            <a:r>
              <a:rPr lang="es-MX" sz="6000" dirty="0"/>
              <a:t>	</a:t>
            </a:r>
            <a:br>
              <a:rPr lang="es-MX" sz="6000" dirty="0"/>
            </a:br>
            <a:r>
              <a:rPr lang="es-MX" dirty="0"/>
              <a:t>		</a:t>
            </a:r>
            <a:br>
              <a:rPr lang="es-MX" dirty="0"/>
            </a:br>
            <a:r>
              <a:rPr lang="es-MX" dirty="0"/>
              <a:t>	</a:t>
            </a:r>
            <a:br>
              <a:rPr lang="es-MX" dirty="0"/>
            </a:br>
            <a:br>
              <a:rPr lang="es-MX" dirty="0"/>
            </a:br>
            <a:endParaRPr lang="es-MX" sz="2400" i="1" u="sng" dirty="0">
              <a:ln w="3810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718682"/>
            <a:ext cx="4670633" cy="2963436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       ¿Cuántos libros proféticos?</a:t>
            </a:r>
            <a:br>
              <a:rPr lang="es-MX" dirty="0"/>
            </a:br>
            <a:br>
              <a:rPr lang="es-MX" dirty="0"/>
            </a:br>
            <a:br>
              <a:rPr lang="es-MX" dirty="0"/>
            </a:br>
            <a:r>
              <a:rPr lang="es-MX" dirty="0"/>
              <a:t>    </a:t>
            </a: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r>
              <a:rPr lang="es-MX" dirty="0"/>
              <a:t>       </a:t>
            </a:r>
            <a:r>
              <a:rPr lang="es-MX" dirty="0" err="1"/>
              <a:t>How</a:t>
            </a:r>
            <a:r>
              <a:rPr lang="es-MX" dirty="0"/>
              <a:t> </a:t>
            </a:r>
            <a:r>
              <a:rPr lang="es-MX" dirty="0" err="1"/>
              <a:t>many</a:t>
            </a:r>
            <a:r>
              <a:rPr lang="es-MX" dirty="0"/>
              <a:t> </a:t>
            </a:r>
            <a:r>
              <a:rPr lang="es-MX" dirty="0" err="1"/>
              <a:t>prophetic</a:t>
            </a:r>
            <a:r>
              <a:rPr lang="es-MX" dirty="0"/>
              <a:t> </a:t>
            </a:r>
            <a:r>
              <a:rPr lang="es-MX" dirty="0" err="1"/>
              <a:t>books</a:t>
            </a:r>
            <a:r>
              <a:rPr lang="es-MX" dirty="0"/>
              <a:t>?</a:t>
            </a: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r>
              <a:rPr lang="es-MX" dirty="0"/>
              <a:t>			      </a:t>
            </a:r>
            <a:r>
              <a:rPr lang="es-MX" sz="6000" dirty="0"/>
              <a:t>	</a:t>
            </a:r>
            <a:br>
              <a:rPr lang="es-MX" sz="6000" dirty="0"/>
            </a:br>
            <a:r>
              <a:rPr lang="es-MX" dirty="0"/>
              <a:t>		</a:t>
            </a:r>
            <a:br>
              <a:rPr lang="es-MX" dirty="0"/>
            </a:br>
            <a:r>
              <a:rPr lang="es-MX" dirty="0"/>
              <a:t>	</a:t>
            </a:r>
            <a:br>
              <a:rPr lang="es-MX" dirty="0"/>
            </a:br>
            <a:br>
              <a:rPr lang="es-MX" dirty="0"/>
            </a:br>
            <a:endParaRPr lang="es-MX" sz="2400" i="1" u="sng" dirty="0">
              <a:ln w="3810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AE6A84-10D5-48C7-85CC-9D3F1012212F}"/>
              </a:ext>
            </a:extLst>
          </p:cNvPr>
          <p:cNvSpPr txBox="1"/>
          <p:nvPr/>
        </p:nvSpPr>
        <p:spPr>
          <a:xfrm>
            <a:off x="3886200" y="2538680"/>
            <a:ext cx="182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>
                    <a:lumMod val="95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867798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28800"/>
            <a:ext cx="3662056" cy="4258836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¿Y cuántos profetas?</a:t>
            </a:r>
            <a:br>
              <a:rPr lang="es-MX" dirty="0"/>
            </a:br>
            <a:r>
              <a:rPr lang="es-MX" dirty="0"/>
              <a:t>And </a:t>
            </a:r>
            <a:r>
              <a:rPr lang="es-MX" dirty="0" err="1"/>
              <a:t>how</a:t>
            </a:r>
            <a:r>
              <a:rPr lang="es-MX" dirty="0"/>
              <a:t> </a:t>
            </a:r>
            <a:r>
              <a:rPr lang="es-MX" dirty="0" err="1"/>
              <a:t>many</a:t>
            </a:r>
            <a:r>
              <a:rPr lang="es-MX" dirty="0"/>
              <a:t> </a:t>
            </a:r>
            <a:r>
              <a:rPr lang="es-MX" dirty="0" err="1"/>
              <a:t>prophets</a:t>
            </a:r>
            <a:r>
              <a:rPr lang="es-MX" dirty="0"/>
              <a:t>?</a:t>
            </a:r>
            <a:br>
              <a:rPr lang="es-MX" dirty="0"/>
            </a:br>
            <a:br>
              <a:rPr lang="es-MX" dirty="0"/>
            </a:br>
            <a:br>
              <a:rPr lang="es-MX" dirty="0"/>
            </a:br>
            <a:r>
              <a:rPr lang="es-MX" dirty="0"/>
              <a:t>		</a:t>
            </a:r>
            <a:br>
              <a:rPr lang="es-MX" dirty="0"/>
            </a:br>
            <a:br>
              <a:rPr lang="es-MX" dirty="0"/>
            </a:br>
            <a:r>
              <a:rPr lang="es-MX" dirty="0"/>
              <a:t>					      </a:t>
            </a:r>
            <a:r>
              <a:rPr lang="es-MX" sz="6000" dirty="0"/>
              <a:t>	</a:t>
            </a:r>
            <a:br>
              <a:rPr lang="es-MX" sz="6000" dirty="0"/>
            </a:br>
            <a:r>
              <a:rPr lang="es-MX" dirty="0"/>
              <a:t>		</a:t>
            </a:r>
            <a:br>
              <a:rPr lang="es-MX" dirty="0"/>
            </a:br>
            <a:r>
              <a:rPr lang="es-MX" dirty="0"/>
              <a:t>	</a:t>
            </a:r>
            <a:br>
              <a:rPr lang="es-MX" dirty="0"/>
            </a:br>
            <a:br>
              <a:rPr lang="es-MX" dirty="0"/>
            </a:br>
            <a:endParaRPr lang="es-MX" sz="2400" i="1" u="sng" dirty="0">
              <a:ln w="3810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45978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447800"/>
            <a:ext cx="4670633" cy="3505200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Los Profetas -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Prophets</a:t>
            </a:r>
            <a:r>
              <a:rPr lang="es-MX" dirty="0"/>
              <a:t>   </a:t>
            </a:r>
            <a:br>
              <a:rPr lang="es-MX" dirty="0"/>
            </a:br>
            <a:r>
              <a:rPr lang="es-MX" dirty="0"/>
              <a:t>		</a:t>
            </a:r>
            <a:br>
              <a:rPr lang="es-MX" dirty="0"/>
            </a:br>
            <a:r>
              <a:rPr lang="es-MX" dirty="0"/>
              <a:t>	</a:t>
            </a:r>
            <a:br>
              <a:rPr lang="es-MX" dirty="0"/>
            </a:br>
            <a:r>
              <a:rPr lang="es-MX" dirty="0"/>
              <a:t>		</a:t>
            </a:r>
            <a:br>
              <a:rPr lang="es-MX" dirty="0"/>
            </a:br>
            <a:r>
              <a:rPr lang="es-MX" dirty="0"/>
              <a:t>	</a:t>
            </a:r>
            <a:br>
              <a:rPr lang="es-MX" dirty="0"/>
            </a:br>
            <a:br>
              <a:rPr lang="es-MX" dirty="0"/>
            </a:br>
            <a:endParaRPr lang="es-MX" sz="2400" i="1" u="sng" dirty="0">
              <a:ln w="3810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28800"/>
            <a:ext cx="3662056" cy="4258836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¿Y cuántos profetas?</a:t>
            </a:r>
            <a:br>
              <a:rPr lang="es-MX" dirty="0"/>
            </a:br>
            <a:r>
              <a:rPr lang="es-MX" dirty="0"/>
              <a:t>And </a:t>
            </a:r>
            <a:r>
              <a:rPr lang="es-MX" dirty="0" err="1"/>
              <a:t>how</a:t>
            </a:r>
            <a:r>
              <a:rPr lang="es-MX" dirty="0"/>
              <a:t> </a:t>
            </a:r>
            <a:r>
              <a:rPr lang="es-MX" dirty="0" err="1"/>
              <a:t>many</a:t>
            </a:r>
            <a:r>
              <a:rPr lang="es-MX" dirty="0"/>
              <a:t> </a:t>
            </a:r>
            <a:r>
              <a:rPr lang="es-MX" dirty="0" err="1"/>
              <a:t>prophets</a:t>
            </a:r>
            <a:r>
              <a:rPr lang="es-MX" dirty="0"/>
              <a:t>?</a:t>
            </a:r>
            <a:br>
              <a:rPr lang="es-MX" dirty="0"/>
            </a:br>
            <a:br>
              <a:rPr lang="es-MX" dirty="0"/>
            </a:br>
            <a:r>
              <a:rPr lang="es-MX" dirty="0"/>
              <a:t>                                  </a:t>
            </a:r>
            <a:br>
              <a:rPr lang="es-MX" dirty="0"/>
            </a:br>
            <a:r>
              <a:rPr lang="es-MX" dirty="0"/>
              <a:t>                                          </a:t>
            </a:r>
            <a:r>
              <a:rPr lang="es-MX" sz="6600" dirty="0"/>
              <a:t>16</a:t>
            </a:r>
            <a:br>
              <a:rPr lang="es-MX" dirty="0"/>
            </a:br>
            <a:r>
              <a:rPr lang="es-MX" dirty="0"/>
              <a:t>		</a:t>
            </a:r>
            <a:br>
              <a:rPr lang="es-MX" dirty="0"/>
            </a:br>
            <a:br>
              <a:rPr lang="es-MX" dirty="0"/>
            </a:br>
            <a:r>
              <a:rPr lang="es-MX" dirty="0"/>
              <a:t>					      </a:t>
            </a:r>
            <a:r>
              <a:rPr lang="es-MX" sz="6000" dirty="0"/>
              <a:t>	</a:t>
            </a:r>
            <a:br>
              <a:rPr lang="es-MX" sz="6000" dirty="0"/>
            </a:br>
            <a:r>
              <a:rPr lang="es-MX" dirty="0"/>
              <a:t>		</a:t>
            </a:r>
            <a:br>
              <a:rPr lang="es-MX" dirty="0"/>
            </a:br>
            <a:r>
              <a:rPr lang="es-MX" dirty="0"/>
              <a:t>	</a:t>
            </a:r>
            <a:br>
              <a:rPr lang="es-MX" dirty="0"/>
            </a:br>
            <a:br>
              <a:rPr lang="es-MX" dirty="0"/>
            </a:br>
            <a:endParaRPr lang="es-MX" sz="2400" i="1" u="sng" dirty="0">
              <a:ln w="3810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02284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28800"/>
            <a:ext cx="3662056" cy="4258836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¡Aguarda!……..</a:t>
            </a:r>
            <a:br>
              <a:rPr lang="es-MX" dirty="0"/>
            </a:br>
            <a:br>
              <a:rPr lang="es-MX" dirty="0"/>
            </a:br>
            <a:r>
              <a:rPr lang="es-MX" dirty="0"/>
              <a:t>					18 libros</a:t>
            </a:r>
            <a:br>
              <a:rPr lang="es-MX" dirty="0"/>
            </a:br>
            <a:r>
              <a:rPr lang="es-MX" dirty="0"/>
              <a:t>					proféticos……</a:t>
            </a:r>
            <a:br>
              <a:rPr lang="es-MX" dirty="0"/>
            </a:br>
            <a:br>
              <a:rPr lang="es-MX" dirty="0"/>
            </a:br>
            <a:r>
              <a:rPr lang="es-MX" dirty="0"/>
              <a:t>					¿¿Pero 16 							profetas??</a:t>
            </a:r>
            <a:br>
              <a:rPr lang="es-MX" dirty="0"/>
            </a:br>
            <a:br>
              <a:rPr lang="es-MX" dirty="0"/>
            </a:br>
            <a:endParaRPr lang="es-MX" sz="2400" i="1" u="sng" dirty="0">
              <a:ln w="3810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28800"/>
            <a:ext cx="3662056" cy="4258836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 err="1"/>
              <a:t>Now</a:t>
            </a:r>
            <a:r>
              <a:rPr lang="es-MX" dirty="0"/>
              <a:t> </a:t>
            </a:r>
            <a:r>
              <a:rPr lang="es-MX" dirty="0" err="1"/>
              <a:t>wait</a:t>
            </a:r>
            <a:r>
              <a:rPr lang="es-MX" dirty="0"/>
              <a:t> a minute……..</a:t>
            </a:r>
            <a:br>
              <a:rPr lang="es-MX" dirty="0"/>
            </a:br>
            <a:br>
              <a:rPr lang="es-MX" dirty="0"/>
            </a:br>
            <a:r>
              <a:rPr lang="es-MX" dirty="0"/>
              <a:t>					18 </a:t>
            </a:r>
            <a:r>
              <a:rPr lang="es-MX" dirty="0" err="1"/>
              <a:t>prophetic</a:t>
            </a:r>
            <a:br>
              <a:rPr lang="es-MX" dirty="0"/>
            </a:br>
            <a:r>
              <a:rPr lang="es-MX" dirty="0"/>
              <a:t>					</a:t>
            </a:r>
            <a:r>
              <a:rPr lang="es-MX" dirty="0" err="1"/>
              <a:t>books</a:t>
            </a:r>
            <a:r>
              <a:rPr lang="es-MX" dirty="0"/>
              <a:t>……</a:t>
            </a:r>
            <a:br>
              <a:rPr lang="es-MX" dirty="0"/>
            </a:br>
            <a:br>
              <a:rPr lang="es-MX" dirty="0"/>
            </a:br>
            <a:r>
              <a:rPr lang="es-MX" dirty="0"/>
              <a:t>					</a:t>
            </a:r>
            <a:r>
              <a:rPr lang="es-MX" dirty="0" err="1"/>
              <a:t>But</a:t>
            </a:r>
            <a:r>
              <a:rPr lang="es-MX" dirty="0"/>
              <a:t> 16 								</a:t>
            </a:r>
            <a:r>
              <a:rPr lang="es-MX" dirty="0" err="1"/>
              <a:t>prophets</a:t>
            </a:r>
            <a:r>
              <a:rPr lang="es-MX" dirty="0"/>
              <a:t>??</a:t>
            </a:r>
            <a:br>
              <a:rPr lang="es-MX" dirty="0"/>
            </a:br>
            <a:br>
              <a:rPr lang="es-MX" dirty="0"/>
            </a:br>
            <a:endParaRPr lang="es-MX" sz="2400" i="1" u="sng" dirty="0">
              <a:ln w="3810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2491958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52600"/>
            <a:ext cx="3662056" cy="3662056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 err="1"/>
              <a:t>Now</a:t>
            </a:r>
            <a:r>
              <a:rPr lang="es-MX" dirty="0"/>
              <a:t> </a:t>
            </a:r>
            <a:r>
              <a:rPr lang="es-MX" dirty="0" err="1"/>
              <a:t>wait</a:t>
            </a:r>
            <a:r>
              <a:rPr lang="es-MX" dirty="0"/>
              <a:t> a minute……..</a:t>
            </a:r>
            <a:br>
              <a:rPr lang="es-MX" dirty="0"/>
            </a:br>
            <a:br>
              <a:rPr lang="es-MX" dirty="0"/>
            </a:br>
            <a:r>
              <a:rPr lang="es-MX" dirty="0"/>
              <a:t>					18 </a:t>
            </a:r>
            <a:r>
              <a:rPr lang="es-MX" dirty="0" err="1"/>
              <a:t>prophetic</a:t>
            </a:r>
            <a:br>
              <a:rPr lang="es-MX" dirty="0"/>
            </a:br>
            <a:r>
              <a:rPr lang="es-MX" dirty="0"/>
              <a:t>					</a:t>
            </a:r>
            <a:r>
              <a:rPr lang="es-MX" dirty="0" err="1"/>
              <a:t>books</a:t>
            </a:r>
            <a:r>
              <a:rPr lang="es-MX" dirty="0"/>
              <a:t>……</a:t>
            </a:r>
            <a:br>
              <a:rPr lang="es-MX" dirty="0"/>
            </a:br>
            <a:r>
              <a:rPr lang="es-MX" dirty="0"/>
              <a:t>	</a:t>
            </a:r>
            <a:br>
              <a:rPr lang="es-MX" dirty="0"/>
            </a:br>
            <a:r>
              <a:rPr lang="es-MX" dirty="0"/>
              <a:t>					</a:t>
            </a:r>
            <a:r>
              <a:rPr lang="es-MX" dirty="0" err="1"/>
              <a:t>But</a:t>
            </a:r>
            <a:r>
              <a:rPr lang="es-MX" dirty="0"/>
              <a:t> 16 								</a:t>
            </a:r>
            <a:r>
              <a:rPr lang="es-MX" dirty="0" err="1"/>
              <a:t>prophets</a:t>
            </a:r>
            <a:r>
              <a:rPr lang="es-MX" dirty="0"/>
              <a:t>??</a:t>
            </a:r>
            <a:br>
              <a:rPr lang="es-MX" dirty="0"/>
            </a:br>
            <a:br>
              <a:rPr lang="es-MX" dirty="0"/>
            </a:br>
            <a:br>
              <a:rPr lang="es-MX" dirty="0"/>
            </a:br>
            <a:endParaRPr lang="es-MX" sz="2400" i="1" u="sng" dirty="0">
              <a:ln w="3810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57400"/>
            <a:ext cx="3410990" cy="3966856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  En primer lugar……</a:t>
            </a:r>
            <a:br>
              <a:rPr lang="es-MX" dirty="0"/>
            </a:br>
            <a:r>
              <a:rPr lang="es-MX" dirty="0"/>
              <a:t>  </a:t>
            </a:r>
            <a:r>
              <a:rPr lang="es-MX" dirty="0" err="1"/>
              <a:t>First</a:t>
            </a:r>
            <a:r>
              <a:rPr lang="es-MX" dirty="0"/>
              <a:t> of </a:t>
            </a:r>
            <a:r>
              <a:rPr lang="es-MX" dirty="0" err="1"/>
              <a:t>all</a:t>
            </a:r>
            <a:r>
              <a:rPr lang="es-MX" dirty="0"/>
              <a:t>……</a:t>
            </a:r>
            <a:br>
              <a:rPr lang="es-MX" dirty="0"/>
            </a:br>
            <a:r>
              <a:rPr lang="es-MX" dirty="0"/>
              <a:t>				  ¿Quiénes son</a:t>
            </a:r>
            <a:br>
              <a:rPr lang="es-MX" dirty="0"/>
            </a:br>
            <a:r>
              <a:rPr lang="es-MX" dirty="0"/>
              <a:t>				  los profetas?</a:t>
            </a:r>
            <a:br>
              <a:rPr lang="es-MX" dirty="0"/>
            </a:br>
            <a:br>
              <a:rPr lang="es-MX" dirty="0"/>
            </a:br>
            <a:r>
              <a:rPr lang="es-MX" dirty="0"/>
              <a:t>				  Who are </a:t>
            </a:r>
            <a:br>
              <a:rPr lang="es-MX" dirty="0"/>
            </a:br>
            <a:r>
              <a:rPr lang="es-MX" dirty="0"/>
              <a:t>				 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prophets</a:t>
            </a:r>
            <a:r>
              <a:rPr lang="es-MX" dirty="0"/>
              <a:t>?</a:t>
            </a:r>
            <a:br>
              <a:rPr lang="es-MX" dirty="0"/>
            </a:br>
            <a:br>
              <a:rPr lang="es-MX" dirty="0"/>
            </a:br>
            <a:endParaRPr lang="es-MX" sz="2400" i="1" u="sng" dirty="0">
              <a:ln w="3810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u="sng" dirty="0"/>
              <a:t>Profetas reales</a:t>
            </a:r>
            <a:r>
              <a:rPr lang="es-MX" dirty="0"/>
              <a:t>………</a:t>
            </a:r>
            <a:br>
              <a:rPr lang="es-MX" u="sng" dirty="0"/>
            </a:br>
            <a:r>
              <a:rPr lang="es-MX" dirty="0"/>
              <a:t>		¿….</a:t>
            </a:r>
            <a:r>
              <a:rPr lang="es-MX" u="sng" dirty="0"/>
              <a:t>favor de ponerse rojos</a:t>
            </a:r>
            <a:r>
              <a:rPr lang="es-MX" dirty="0"/>
              <a:t>?</a:t>
            </a:r>
            <a:br>
              <a:rPr lang="es-MX" dirty="0"/>
            </a:br>
            <a:r>
              <a:rPr lang="es-MX" dirty="0"/>
              <a:t>Isaías       Jeremías     Lamentaciones</a:t>
            </a:r>
            <a:br>
              <a:rPr lang="es-MX" dirty="0"/>
            </a:br>
            <a:r>
              <a:rPr lang="es-MX" dirty="0"/>
              <a:t>Baruc	  Ezequiel	 Daniel</a:t>
            </a:r>
            <a:br>
              <a:rPr lang="es-MX" dirty="0"/>
            </a:br>
            <a:r>
              <a:rPr lang="es-MX" dirty="0"/>
              <a:t>Oseas	  Joel  		 Amos</a:t>
            </a:r>
            <a:br>
              <a:rPr lang="es-MX" dirty="0"/>
            </a:br>
            <a:r>
              <a:rPr lang="es-MX" dirty="0" err="1"/>
              <a:t>Obdías</a:t>
            </a:r>
            <a:r>
              <a:rPr lang="es-MX" dirty="0"/>
              <a:t>    Jonás          Miqueas	</a:t>
            </a:r>
            <a:br>
              <a:rPr lang="es-MX" dirty="0"/>
            </a:br>
            <a:r>
              <a:rPr lang="es-MX" dirty="0"/>
              <a:t>Nahum	  Habacuc    Sofonías</a:t>
            </a:r>
            <a:br>
              <a:rPr lang="es-MX" dirty="0"/>
            </a:br>
            <a:r>
              <a:rPr lang="es-MX" dirty="0"/>
              <a:t>Ageo	  Zacarías    </a:t>
            </a:r>
            <a:r>
              <a:rPr lang="es-MX" dirty="0" err="1"/>
              <a:t>Malachi</a:t>
            </a:r>
            <a:endParaRPr lang="es-MX" sz="2400" i="1" u="sng" dirty="0">
              <a:ln w="3810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431605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u="sng" dirty="0"/>
              <a:t>Profetas reales</a:t>
            </a:r>
            <a:r>
              <a:rPr lang="es-MX" dirty="0"/>
              <a:t>………</a:t>
            </a:r>
            <a:br>
              <a:rPr lang="es-MX" u="sng" dirty="0"/>
            </a:br>
            <a:r>
              <a:rPr lang="es-MX" dirty="0"/>
              <a:t>		¿….</a:t>
            </a:r>
            <a:r>
              <a:rPr lang="es-MX" u="sng" dirty="0"/>
              <a:t>favor de ponerse rojos</a:t>
            </a:r>
            <a:r>
              <a:rPr lang="es-MX" dirty="0"/>
              <a:t>?</a:t>
            </a:r>
            <a:br>
              <a:rPr lang="es-MX" dirty="0"/>
            </a:br>
            <a:r>
              <a:rPr lang="es-MX" dirty="0">
                <a:solidFill>
                  <a:srgbClr val="C00000"/>
                </a:solidFill>
              </a:rPr>
              <a:t>Isaías       Jeremías     </a:t>
            </a:r>
            <a:r>
              <a:rPr lang="es-MX" dirty="0"/>
              <a:t>Lamentaciones</a:t>
            </a:r>
            <a:br>
              <a:rPr lang="es-MX" dirty="0">
                <a:solidFill>
                  <a:srgbClr val="C00000"/>
                </a:solidFill>
              </a:rPr>
            </a:br>
            <a:r>
              <a:rPr lang="es-MX" dirty="0"/>
              <a:t>Baruc</a:t>
            </a:r>
            <a:r>
              <a:rPr lang="es-MX" dirty="0">
                <a:solidFill>
                  <a:srgbClr val="C00000"/>
                </a:solidFill>
              </a:rPr>
              <a:t>	  Ezequiel	 Daniel</a:t>
            </a:r>
            <a:br>
              <a:rPr lang="es-MX" dirty="0">
                <a:solidFill>
                  <a:srgbClr val="C00000"/>
                </a:solidFill>
              </a:rPr>
            </a:br>
            <a:r>
              <a:rPr lang="es-MX" dirty="0">
                <a:solidFill>
                  <a:srgbClr val="C00000"/>
                </a:solidFill>
              </a:rPr>
              <a:t>Oseas	  Joel  		 Amos</a:t>
            </a:r>
            <a:br>
              <a:rPr lang="es-MX" dirty="0">
                <a:solidFill>
                  <a:srgbClr val="C00000"/>
                </a:solidFill>
              </a:rPr>
            </a:br>
            <a:r>
              <a:rPr lang="es-MX" dirty="0" err="1">
                <a:solidFill>
                  <a:srgbClr val="C00000"/>
                </a:solidFill>
              </a:rPr>
              <a:t>Obdías</a:t>
            </a:r>
            <a:r>
              <a:rPr lang="es-MX" dirty="0">
                <a:solidFill>
                  <a:srgbClr val="C00000"/>
                </a:solidFill>
              </a:rPr>
              <a:t>    Jonás          Miqueas	</a:t>
            </a:r>
            <a:br>
              <a:rPr lang="es-MX" dirty="0">
                <a:solidFill>
                  <a:srgbClr val="C00000"/>
                </a:solidFill>
              </a:rPr>
            </a:br>
            <a:r>
              <a:rPr lang="es-MX" dirty="0">
                <a:solidFill>
                  <a:srgbClr val="C00000"/>
                </a:solidFill>
              </a:rPr>
              <a:t>Nahum	  Habacuc    Sofonías</a:t>
            </a:r>
            <a:br>
              <a:rPr lang="es-MX" dirty="0">
                <a:solidFill>
                  <a:srgbClr val="C00000"/>
                </a:solidFill>
              </a:rPr>
            </a:br>
            <a:r>
              <a:rPr lang="es-MX" dirty="0">
                <a:solidFill>
                  <a:srgbClr val="C00000"/>
                </a:solidFill>
              </a:rPr>
              <a:t>Ageo	  Zacarías    </a:t>
            </a:r>
            <a:r>
              <a:rPr lang="es-MX" dirty="0" err="1">
                <a:solidFill>
                  <a:srgbClr val="C00000"/>
                </a:solidFill>
              </a:rPr>
              <a:t>Malachi</a:t>
            </a:r>
            <a:endParaRPr lang="es-MX" sz="2400" i="1" u="sng" dirty="0">
              <a:ln w="38100">
                <a:solidFill>
                  <a:schemeClr val="bg1">
                    <a:lumMod val="95000"/>
                  </a:schemeClr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u="sng" dirty="0" err="1"/>
              <a:t>Will</a:t>
            </a:r>
            <a:r>
              <a:rPr lang="es-MX" u="sng" dirty="0"/>
              <a:t> </a:t>
            </a:r>
            <a:r>
              <a:rPr lang="es-MX" u="sng" dirty="0" err="1"/>
              <a:t>the</a:t>
            </a:r>
            <a:r>
              <a:rPr lang="es-MX" u="sng" dirty="0"/>
              <a:t> real </a:t>
            </a:r>
            <a:r>
              <a:rPr lang="es-MX" u="sng" dirty="0" err="1"/>
              <a:t>prophets</a:t>
            </a:r>
            <a:br>
              <a:rPr lang="es-MX" u="sng" dirty="0"/>
            </a:br>
            <a:r>
              <a:rPr lang="es-MX" dirty="0"/>
              <a:t>				</a:t>
            </a:r>
            <a:r>
              <a:rPr lang="es-MX" u="sng" dirty="0" err="1"/>
              <a:t>please</a:t>
            </a:r>
            <a:r>
              <a:rPr lang="es-MX" u="sng" dirty="0"/>
              <a:t> </a:t>
            </a:r>
            <a:r>
              <a:rPr lang="es-MX" u="sng" dirty="0" err="1"/>
              <a:t>turn</a:t>
            </a:r>
            <a:r>
              <a:rPr lang="es-MX" u="sng" dirty="0"/>
              <a:t> red</a:t>
            </a:r>
            <a:r>
              <a:rPr lang="es-MX" dirty="0"/>
              <a:t>?</a:t>
            </a:r>
            <a:br>
              <a:rPr lang="es-MX" dirty="0"/>
            </a:br>
            <a:r>
              <a:rPr lang="es-MX" dirty="0" err="1"/>
              <a:t>Isaiah</a:t>
            </a:r>
            <a:r>
              <a:rPr lang="es-MX" dirty="0"/>
              <a:t>	   </a:t>
            </a:r>
            <a:r>
              <a:rPr lang="es-MX" dirty="0" err="1"/>
              <a:t>Jeremiah</a:t>
            </a:r>
            <a:r>
              <a:rPr lang="es-MX" dirty="0"/>
              <a:t>	  </a:t>
            </a:r>
            <a:r>
              <a:rPr lang="es-MX" dirty="0" err="1"/>
              <a:t>Lamentations</a:t>
            </a:r>
            <a:br>
              <a:rPr lang="es-MX" dirty="0"/>
            </a:br>
            <a:r>
              <a:rPr lang="es-MX" dirty="0" err="1"/>
              <a:t>Baruch</a:t>
            </a:r>
            <a:r>
              <a:rPr lang="es-MX" dirty="0"/>
              <a:t>	   </a:t>
            </a:r>
            <a:r>
              <a:rPr lang="es-MX" dirty="0" err="1"/>
              <a:t>Ezekiel</a:t>
            </a:r>
            <a:r>
              <a:rPr lang="es-MX" dirty="0"/>
              <a:t>	  Daniel</a:t>
            </a:r>
            <a:br>
              <a:rPr lang="es-MX" dirty="0"/>
            </a:br>
            <a:r>
              <a:rPr lang="es-MX" dirty="0" err="1"/>
              <a:t>Hosea</a:t>
            </a:r>
            <a:r>
              <a:rPr lang="es-MX" dirty="0"/>
              <a:t>	    Joel  		  Amos</a:t>
            </a:r>
            <a:br>
              <a:rPr lang="es-MX" dirty="0"/>
            </a:br>
            <a:r>
              <a:rPr lang="es-MX" dirty="0" err="1"/>
              <a:t>Obadiah</a:t>
            </a:r>
            <a:r>
              <a:rPr lang="es-MX" dirty="0"/>
              <a:t>   </a:t>
            </a:r>
            <a:r>
              <a:rPr lang="es-MX" dirty="0" err="1"/>
              <a:t>Jonah</a:t>
            </a:r>
            <a:r>
              <a:rPr lang="es-MX" dirty="0"/>
              <a:t>         </a:t>
            </a:r>
            <a:r>
              <a:rPr lang="es-MX" dirty="0" err="1"/>
              <a:t>Micah</a:t>
            </a:r>
            <a:r>
              <a:rPr lang="es-MX" dirty="0"/>
              <a:t>	</a:t>
            </a:r>
            <a:br>
              <a:rPr lang="es-MX" dirty="0"/>
            </a:br>
            <a:r>
              <a:rPr lang="es-MX" dirty="0" err="1"/>
              <a:t>Nahum</a:t>
            </a:r>
            <a:r>
              <a:rPr lang="es-MX" dirty="0"/>
              <a:t>	   </a:t>
            </a:r>
            <a:r>
              <a:rPr lang="es-MX" dirty="0" err="1"/>
              <a:t>Habakkuk</a:t>
            </a:r>
            <a:r>
              <a:rPr lang="es-MX" dirty="0"/>
              <a:t>   </a:t>
            </a:r>
            <a:r>
              <a:rPr lang="es-MX" dirty="0" err="1"/>
              <a:t>Zephaniah</a:t>
            </a:r>
            <a:r>
              <a:rPr lang="es-MX" dirty="0"/>
              <a:t> </a:t>
            </a:r>
            <a:r>
              <a:rPr lang="es-MX" dirty="0" err="1"/>
              <a:t>Haggai</a:t>
            </a:r>
            <a:r>
              <a:rPr lang="es-MX" dirty="0"/>
              <a:t>	   </a:t>
            </a:r>
            <a:r>
              <a:rPr lang="es-MX" dirty="0" err="1"/>
              <a:t>Zechariah</a:t>
            </a:r>
            <a:r>
              <a:rPr lang="es-MX" dirty="0"/>
              <a:t>	  </a:t>
            </a:r>
            <a:r>
              <a:rPr lang="es-MX" dirty="0" err="1"/>
              <a:t>Malachi</a:t>
            </a:r>
            <a:endParaRPr lang="es-MX" sz="2400" i="1" u="sng" dirty="0">
              <a:ln w="3810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741488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u="sng" dirty="0" err="1"/>
              <a:t>Will</a:t>
            </a:r>
            <a:r>
              <a:rPr lang="es-MX" u="sng" dirty="0"/>
              <a:t> </a:t>
            </a:r>
            <a:r>
              <a:rPr lang="es-MX" u="sng" dirty="0" err="1"/>
              <a:t>the</a:t>
            </a:r>
            <a:r>
              <a:rPr lang="es-MX" u="sng" dirty="0"/>
              <a:t> real </a:t>
            </a:r>
            <a:r>
              <a:rPr lang="es-MX" u="sng" dirty="0" err="1"/>
              <a:t>prophets</a:t>
            </a:r>
            <a:br>
              <a:rPr lang="es-MX" u="sng" dirty="0"/>
            </a:br>
            <a:r>
              <a:rPr lang="es-MX" dirty="0"/>
              <a:t>				</a:t>
            </a:r>
            <a:r>
              <a:rPr lang="es-MX" u="sng" dirty="0" err="1"/>
              <a:t>please</a:t>
            </a:r>
            <a:r>
              <a:rPr lang="es-MX" u="sng" dirty="0"/>
              <a:t> </a:t>
            </a:r>
            <a:r>
              <a:rPr lang="es-MX" u="sng" dirty="0" err="1"/>
              <a:t>turn</a:t>
            </a:r>
            <a:r>
              <a:rPr lang="es-MX" u="sng" dirty="0"/>
              <a:t> red</a:t>
            </a:r>
            <a:r>
              <a:rPr lang="es-MX" dirty="0"/>
              <a:t>?</a:t>
            </a:r>
            <a:br>
              <a:rPr lang="es-MX" dirty="0"/>
            </a:br>
            <a:r>
              <a:rPr lang="es-MX" dirty="0" err="1">
                <a:solidFill>
                  <a:srgbClr val="C00000"/>
                </a:solidFill>
              </a:rPr>
              <a:t>Isaiah</a:t>
            </a:r>
            <a:r>
              <a:rPr lang="es-MX" dirty="0">
                <a:solidFill>
                  <a:srgbClr val="C00000"/>
                </a:solidFill>
              </a:rPr>
              <a:t>	   </a:t>
            </a:r>
            <a:r>
              <a:rPr lang="es-MX" dirty="0" err="1">
                <a:solidFill>
                  <a:srgbClr val="C00000"/>
                </a:solidFill>
              </a:rPr>
              <a:t>Jeremiah</a:t>
            </a:r>
            <a:r>
              <a:rPr lang="es-MX" dirty="0">
                <a:solidFill>
                  <a:srgbClr val="C00000"/>
                </a:solidFill>
              </a:rPr>
              <a:t>	  </a:t>
            </a:r>
            <a:r>
              <a:rPr lang="es-MX" dirty="0" err="1"/>
              <a:t>Lamentations</a:t>
            </a:r>
            <a:br>
              <a:rPr lang="es-MX" dirty="0"/>
            </a:br>
            <a:r>
              <a:rPr lang="es-MX" dirty="0" err="1"/>
              <a:t>Baruch</a:t>
            </a:r>
            <a:r>
              <a:rPr lang="es-MX" dirty="0">
                <a:solidFill>
                  <a:srgbClr val="C00000"/>
                </a:solidFill>
              </a:rPr>
              <a:t>	   </a:t>
            </a:r>
            <a:r>
              <a:rPr lang="es-MX" dirty="0" err="1">
                <a:solidFill>
                  <a:srgbClr val="C00000"/>
                </a:solidFill>
              </a:rPr>
              <a:t>Ezekiel</a:t>
            </a:r>
            <a:r>
              <a:rPr lang="es-MX" dirty="0">
                <a:solidFill>
                  <a:srgbClr val="C00000"/>
                </a:solidFill>
              </a:rPr>
              <a:t>	  Daniel</a:t>
            </a:r>
            <a:br>
              <a:rPr lang="es-MX" dirty="0">
                <a:solidFill>
                  <a:srgbClr val="C00000"/>
                </a:solidFill>
              </a:rPr>
            </a:br>
            <a:r>
              <a:rPr lang="es-MX" dirty="0" err="1">
                <a:solidFill>
                  <a:srgbClr val="C00000"/>
                </a:solidFill>
              </a:rPr>
              <a:t>Hosea</a:t>
            </a:r>
            <a:r>
              <a:rPr lang="es-MX" dirty="0">
                <a:solidFill>
                  <a:srgbClr val="C00000"/>
                </a:solidFill>
              </a:rPr>
              <a:t>	    Joel  		  Amos</a:t>
            </a:r>
            <a:br>
              <a:rPr lang="es-MX" dirty="0">
                <a:solidFill>
                  <a:srgbClr val="C00000"/>
                </a:solidFill>
              </a:rPr>
            </a:br>
            <a:r>
              <a:rPr lang="es-MX" dirty="0" err="1">
                <a:solidFill>
                  <a:srgbClr val="C00000"/>
                </a:solidFill>
              </a:rPr>
              <a:t>Obadiah</a:t>
            </a:r>
            <a:r>
              <a:rPr lang="es-MX" dirty="0">
                <a:solidFill>
                  <a:srgbClr val="C00000"/>
                </a:solidFill>
              </a:rPr>
              <a:t>   </a:t>
            </a:r>
            <a:r>
              <a:rPr lang="es-MX" dirty="0" err="1">
                <a:solidFill>
                  <a:srgbClr val="C00000"/>
                </a:solidFill>
              </a:rPr>
              <a:t>Jonah</a:t>
            </a:r>
            <a:r>
              <a:rPr lang="es-MX" dirty="0">
                <a:solidFill>
                  <a:srgbClr val="C00000"/>
                </a:solidFill>
              </a:rPr>
              <a:t>         </a:t>
            </a:r>
            <a:r>
              <a:rPr lang="es-MX" dirty="0" err="1">
                <a:solidFill>
                  <a:srgbClr val="C00000"/>
                </a:solidFill>
              </a:rPr>
              <a:t>Micah</a:t>
            </a:r>
            <a:r>
              <a:rPr lang="es-MX" dirty="0">
                <a:solidFill>
                  <a:srgbClr val="C00000"/>
                </a:solidFill>
              </a:rPr>
              <a:t>	</a:t>
            </a:r>
            <a:br>
              <a:rPr lang="es-MX" dirty="0">
                <a:solidFill>
                  <a:srgbClr val="C00000"/>
                </a:solidFill>
              </a:rPr>
            </a:br>
            <a:r>
              <a:rPr lang="es-MX" dirty="0" err="1">
                <a:solidFill>
                  <a:srgbClr val="C00000"/>
                </a:solidFill>
              </a:rPr>
              <a:t>Nahum</a:t>
            </a:r>
            <a:r>
              <a:rPr lang="es-MX" dirty="0">
                <a:solidFill>
                  <a:srgbClr val="C00000"/>
                </a:solidFill>
              </a:rPr>
              <a:t>	   </a:t>
            </a:r>
            <a:r>
              <a:rPr lang="es-MX" dirty="0" err="1">
                <a:solidFill>
                  <a:srgbClr val="C00000"/>
                </a:solidFill>
              </a:rPr>
              <a:t>Habakkuk</a:t>
            </a:r>
            <a:r>
              <a:rPr lang="es-MX" dirty="0">
                <a:solidFill>
                  <a:srgbClr val="C00000"/>
                </a:solidFill>
              </a:rPr>
              <a:t>   </a:t>
            </a:r>
            <a:r>
              <a:rPr lang="es-MX" dirty="0" err="1">
                <a:solidFill>
                  <a:srgbClr val="C00000"/>
                </a:solidFill>
              </a:rPr>
              <a:t>Zephaniah</a:t>
            </a:r>
            <a:r>
              <a:rPr lang="es-MX" dirty="0">
                <a:solidFill>
                  <a:srgbClr val="C00000"/>
                </a:solidFill>
              </a:rPr>
              <a:t> </a:t>
            </a:r>
            <a:r>
              <a:rPr lang="es-MX" dirty="0" err="1">
                <a:solidFill>
                  <a:srgbClr val="C00000"/>
                </a:solidFill>
              </a:rPr>
              <a:t>Haggai</a:t>
            </a:r>
            <a:r>
              <a:rPr lang="es-MX" dirty="0">
                <a:solidFill>
                  <a:srgbClr val="C00000"/>
                </a:solidFill>
              </a:rPr>
              <a:t>	   </a:t>
            </a:r>
            <a:r>
              <a:rPr lang="es-MX" dirty="0" err="1">
                <a:solidFill>
                  <a:srgbClr val="C00000"/>
                </a:solidFill>
              </a:rPr>
              <a:t>Zechariah</a:t>
            </a:r>
            <a:r>
              <a:rPr lang="es-MX" dirty="0">
                <a:solidFill>
                  <a:srgbClr val="C00000"/>
                </a:solidFill>
              </a:rPr>
              <a:t>	  </a:t>
            </a:r>
            <a:r>
              <a:rPr lang="es-MX" dirty="0" err="1">
                <a:solidFill>
                  <a:srgbClr val="C00000"/>
                </a:solidFill>
              </a:rPr>
              <a:t>Malachi</a:t>
            </a:r>
            <a:endParaRPr lang="es-MX" sz="2400" i="1" u="sng" dirty="0">
              <a:ln w="38100">
                <a:solidFill>
                  <a:schemeClr val="bg1">
                    <a:lumMod val="95000"/>
                  </a:schemeClr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57400"/>
            <a:ext cx="3410990" cy="3966856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br>
              <a:rPr lang="es-MX" dirty="0"/>
            </a:br>
            <a:r>
              <a:rPr lang="es-MX" dirty="0"/>
              <a:t>				</a:t>
            </a:r>
            <a:br>
              <a:rPr lang="es-MX" dirty="0"/>
            </a:br>
            <a:br>
              <a:rPr lang="es-MX" dirty="0"/>
            </a:br>
            <a:r>
              <a:rPr lang="es-MX" dirty="0"/>
              <a:t>				 ¿Mayor o menor?</a:t>
            </a:r>
            <a:br>
              <a:rPr lang="es-MX" dirty="0"/>
            </a:br>
            <a:br>
              <a:rPr lang="es-MX" dirty="0"/>
            </a:br>
            <a:r>
              <a:rPr lang="es-MX" dirty="0"/>
              <a:t>				  </a:t>
            </a:r>
            <a:r>
              <a:rPr lang="es-MX" dirty="0" err="1"/>
              <a:t>Major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minor</a:t>
            </a:r>
            <a:r>
              <a:rPr lang="es-MX" dirty="0"/>
              <a:t>?</a:t>
            </a:r>
            <a:endParaRPr lang="es-MX" sz="2400" i="1" u="sng" dirty="0">
              <a:ln w="3810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447800"/>
            <a:ext cx="4670633" cy="3505200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Los Profetas -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Prophets</a:t>
            </a:r>
            <a:r>
              <a:rPr lang="es-MX" dirty="0"/>
              <a:t>   </a:t>
            </a:r>
            <a:br>
              <a:rPr lang="es-MX" dirty="0"/>
            </a:br>
            <a:r>
              <a:rPr lang="es-MX" dirty="0"/>
              <a:t>		</a:t>
            </a:r>
            <a:br>
              <a:rPr lang="es-MX" dirty="0"/>
            </a:br>
            <a:r>
              <a:rPr lang="es-MX" dirty="0"/>
              <a:t>	</a:t>
            </a:r>
            <a:br>
              <a:rPr lang="es-MX" dirty="0"/>
            </a:br>
            <a:r>
              <a:rPr lang="es-MX" dirty="0"/>
              <a:t>		</a:t>
            </a:r>
            <a:br>
              <a:rPr lang="es-MX" dirty="0"/>
            </a:br>
            <a:r>
              <a:rPr lang="es-MX" dirty="0"/>
              <a:t>	</a:t>
            </a:r>
            <a:br>
              <a:rPr lang="es-MX" dirty="0"/>
            </a:br>
            <a:br>
              <a:rPr lang="es-MX" dirty="0"/>
            </a:br>
            <a:br>
              <a:rPr lang="es-MX" dirty="0"/>
            </a:br>
            <a:r>
              <a:rPr lang="es-MX" dirty="0"/>
              <a:t>             ¿Qué es un profeta? </a:t>
            </a:r>
            <a:br>
              <a:rPr lang="es-MX" dirty="0"/>
            </a:br>
            <a:r>
              <a:rPr lang="es-MX" dirty="0"/>
              <a:t>              </a:t>
            </a:r>
            <a:r>
              <a:rPr lang="es-MX" dirty="0" err="1"/>
              <a:t>What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a </a:t>
            </a:r>
            <a:r>
              <a:rPr lang="es-MX" dirty="0" err="1"/>
              <a:t>prophet</a:t>
            </a:r>
            <a:r>
              <a:rPr lang="es-MX" dirty="0"/>
              <a:t>?</a:t>
            </a:r>
            <a:endParaRPr lang="es-MX" sz="2400" i="1" u="sng" dirty="0">
              <a:ln w="3810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57200"/>
            <a:ext cx="8915400" cy="6309420"/>
          </a:xfrm>
        </p:spPr>
        <p:txBody>
          <a:bodyPr wrap="square">
            <a:spAutoFit/>
          </a:bodyPr>
          <a:lstStyle/>
          <a:p>
            <a:pPr algn="l"/>
            <a:r>
              <a:rPr lang="en-US" sz="3600" b="1" dirty="0"/>
              <a:t>		      </a:t>
            </a:r>
            <a:r>
              <a:rPr lang="en-US" sz="3600" b="1" u="sng" dirty="0" err="1"/>
              <a:t>Antiguo</a:t>
            </a:r>
            <a:r>
              <a:rPr lang="en-US" sz="3600" b="1" u="sng" dirty="0"/>
              <a:t> </a:t>
            </a:r>
            <a:r>
              <a:rPr lang="en-US" sz="3600" b="1" u="sng" dirty="0" err="1"/>
              <a:t>Testamento</a:t>
            </a:r>
            <a:br>
              <a:rPr lang="en-US" sz="3600" b="1" u="sng" dirty="0"/>
            </a:br>
            <a:br>
              <a:rPr lang="en-US" sz="3600" b="1" u="sng" dirty="0"/>
            </a:br>
            <a:r>
              <a:rPr lang="en-US" sz="3600" b="1" dirty="0"/>
              <a:t>   </a:t>
            </a:r>
            <a:r>
              <a:rPr lang="en-US" sz="2400" dirty="0" err="1"/>
              <a:t>Génesis</a:t>
            </a:r>
            <a:r>
              <a:rPr lang="en-US" sz="2400" dirty="0"/>
              <a:t>	        	1 </a:t>
            </a:r>
            <a:r>
              <a:rPr lang="en-US" sz="2400" dirty="0" err="1"/>
              <a:t>Crónicas</a:t>
            </a:r>
            <a:r>
              <a:rPr lang="en-US" sz="2400" dirty="0"/>
              <a:t>     	</a:t>
            </a:r>
            <a:r>
              <a:rPr lang="en-US" sz="2400" dirty="0" err="1"/>
              <a:t>Eclesiástico</a:t>
            </a:r>
            <a:r>
              <a:rPr lang="en-US" sz="2400" dirty="0"/>
              <a:t>                </a:t>
            </a:r>
            <a:r>
              <a:rPr lang="en-US" sz="2400" dirty="0" err="1">
                <a:solidFill>
                  <a:srgbClr val="C00000"/>
                </a:solidFill>
              </a:rPr>
              <a:t>Amós</a:t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dirty="0" err="1"/>
              <a:t>Éxodo</a:t>
            </a:r>
            <a:r>
              <a:rPr lang="en-US" sz="2400" dirty="0"/>
              <a:t>	        	2 </a:t>
            </a:r>
            <a:r>
              <a:rPr lang="en-US" sz="2400" dirty="0" err="1"/>
              <a:t>Crónicas</a:t>
            </a:r>
            <a:r>
              <a:rPr lang="en-US" sz="2400" dirty="0"/>
              <a:t>     	</a:t>
            </a:r>
            <a:r>
              <a:rPr lang="en-US" sz="2400" dirty="0" err="1"/>
              <a:t>Cantar</a:t>
            </a:r>
            <a:r>
              <a:rPr lang="en-US" sz="2400" dirty="0"/>
              <a:t> de </a:t>
            </a:r>
            <a:r>
              <a:rPr lang="en-US" sz="2400" dirty="0" err="1"/>
              <a:t>Cantares</a:t>
            </a:r>
            <a:r>
              <a:rPr lang="en-US" sz="2400" dirty="0"/>
              <a:t>  </a:t>
            </a:r>
            <a:r>
              <a:rPr lang="en-US" sz="2400" dirty="0" err="1">
                <a:solidFill>
                  <a:srgbClr val="C00000"/>
                </a:solidFill>
              </a:rPr>
              <a:t>Obdías</a:t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dirty="0" err="1"/>
              <a:t>Levítico</a:t>
            </a:r>
            <a:r>
              <a:rPr lang="en-US" sz="2400" dirty="0"/>
              <a:t>	        	Esdras	         	</a:t>
            </a:r>
            <a:r>
              <a:rPr lang="en-US" sz="2400" dirty="0" err="1"/>
              <a:t>Sabiduría</a:t>
            </a:r>
            <a:r>
              <a:rPr lang="en-US" sz="2400" dirty="0"/>
              <a:t>                   </a:t>
            </a:r>
            <a:r>
              <a:rPr lang="en-US" sz="2400" dirty="0" err="1">
                <a:solidFill>
                  <a:srgbClr val="C00000"/>
                </a:solidFill>
              </a:rPr>
              <a:t>Jonás</a:t>
            </a:r>
            <a:r>
              <a:rPr lang="en-US" sz="2400" dirty="0"/>
              <a:t>	  </a:t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dirty="0" err="1"/>
              <a:t>Números</a:t>
            </a:r>
            <a:r>
              <a:rPr lang="en-US" sz="2400" dirty="0"/>
              <a:t>	        	</a:t>
            </a:r>
            <a:r>
              <a:rPr lang="en-US" sz="2400" dirty="0" err="1"/>
              <a:t>Nehemías</a:t>
            </a:r>
            <a:r>
              <a:rPr lang="en-US" sz="2400" dirty="0"/>
              <a:t>	Sirach	           	         </a:t>
            </a:r>
            <a:r>
              <a:rPr lang="en-US" sz="2400" dirty="0" err="1">
                <a:solidFill>
                  <a:srgbClr val="C00000"/>
                </a:solidFill>
              </a:rPr>
              <a:t>Miqueas</a:t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dirty="0" err="1"/>
              <a:t>Deuteronomio</a:t>
            </a:r>
            <a:r>
              <a:rPr lang="en-US" sz="2400" dirty="0"/>
              <a:t>   	</a:t>
            </a:r>
            <a:r>
              <a:rPr lang="en-US" sz="2400" dirty="0" err="1"/>
              <a:t>Tobías</a:t>
            </a:r>
            <a:r>
              <a:rPr lang="en-US" sz="2400" dirty="0"/>
              <a:t>	         	</a:t>
            </a:r>
            <a:r>
              <a:rPr lang="en-US" sz="2400" dirty="0" err="1">
                <a:solidFill>
                  <a:srgbClr val="C00000"/>
                </a:solidFill>
              </a:rPr>
              <a:t>Isaías</a:t>
            </a:r>
            <a:r>
              <a:rPr lang="en-US" sz="2400" dirty="0">
                <a:solidFill>
                  <a:srgbClr val="C00000"/>
                </a:solidFill>
              </a:rPr>
              <a:t>	           	         Nahum</a:t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dirty="0" err="1"/>
              <a:t>Josué</a:t>
            </a:r>
            <a:r>
              <a:rPr lang="en-US" sz="2400" dirty="0"/>
              <a:t>	        	</a:t>
            </a:r>
            <a:r>
              <a:rPr lang="en-US" sz="2400" dirty="0" err="1"/>
              <a:t>Judit</a:t>
            </a:r>
            <a:r>
              <a:rPr lang="en-US" sz="2400" dirty="0"/>
              <a:t>	         	</a:t>
            </a:r>
            <a:r>
              <a:rPr lang="en-US" sz="2400" dirty="0" err="1">
                <a:solidFill>
                  <a:srgbClr val="C00000"/>
                </a:solidFill>
              </a:rPr>
              <a:t>Jeremías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                   </a:t>
            </a:r>
            <a:r>
              <a:rPr lang="en-US" sz="2400" dirty="0" err="1">
                <a:solidFill>
                  <a:srgbClr val="C00000"/>
                </a:solidFill>
              </a:rPr>
              <a:t>Habacuc</a:t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dirty="0" err="1"/>
              <a:t>Jueces</a:t>
            </a:r>
            <a:r>
              <a:rPr lang="en-US" sz="2400" dirty="0"/>
              <a:t>	        	Ester	         	</a:t>
            </a:r>
            <a:r>
              <a:rPr lang="en-US" sz="2400" dirty="0" err="1">
                <a:solidFill>
                  <a:srgbClr val="C00000"/>
                </a:solidFill>
              </a:rPr>
              <a:t>Lamentaciones</a:t>
            </a:r>
            <a:r>
              <a:rPr lang="en-US" sz="2400" dirty="0"/>
              <a:t>        </a:t>
            </a:r>
            <a:r>
              <a:rPr lang="en-US" sz="2400" dirty="0" err="1">
                <a:solidFill>
                  <a:srgbClr val="C00000"/>
                </a:solidFill>
              </a:rPr>
              <a:t>Sofonías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br>
              <a:rPr lang="en-US" sz="2400" dirty="0"/>
            </a:br>
            <a:r>
              <a:rPr lang="en-US" sz="2400" dirty="0"/>
              <a:t>     Rut		        	1 </a:t>
            </a:r>
            <a:r>
              <a:rPr lang="en-US" sz="2400" dirty="0" err="1"/>
              <a:t>Macabeos</a:t>
            </a:r>
            <a:r>
              <a:rPr lang="en-US" sz="2400" dirty="0"/>
              <a:t>    	</a:t>
            </a:r>
            <a:r>
              <a:rPr lang="en-US" sz="2400" dirty="0" err="1">
                <a:solidFill>
                  <a:srgbClr val="C00000"/>
                </a:solidFill>
              </a:rPr>
              <a:t>Baruc</a:t>
            </a:r>
            <a:r>
              <a:rPr lang="en-US" sz="2400" dirty="0"/>
              <a:t>	           	        </a:t>
            </a:r>
            <a:r>
              <a:rPr lang="en-US" sz="2400" dirty="0" err="1">
                <a:solidFill>
                  <a:srgbClr val="C00000"/>
                </a:solidFill>
              </a:rPr>
              <a:t>Ageo</a:t>
            </a:r>
            <a:br>
              <a:rPr lang="en-US" sz="2400" dirty="0"/>
            </a:br>
            <a:r>
              <a:rPr lang="en-US" sz="2400" dirty="0"/>
              <a:t>     1 Samuel	        	2 </a:t>
            </a:r>
            <a:r>
              <a:rPr lang="en-US" sz="2400" dirty="0" err="1"/>
              <a:t>Macabeos</a:t>
            </a:r>
            <a:r>
              <a:rPr lang="en-US" sz="2400" dirty="0"/>
              <a:t>    	</a:t>
            </a:r>
            <a:r>
              <a:rPr lang="en-US" sz="2400" dirty="0">
                <a:solidFill>
                  <a:srgbClr val="C00000"/>
                </a:solidFill>
              </a:rPr>
              <a:t>Ezequiel</a:t>
            </a:r>
            <a:r>
              <a:rPr lang="en-US" sz="2400" dirty="0"/>
              <a:t>	        </a:t>
            </a:r>
            <a:r>
              <a:rPr lang="en-US" sz="2400" dirty="0" err="1">
                <a:solidFill>
                  <a:srgbClr val="C00000"/>
                </a:solidFill>
              </a:rPr>
              <a:t>Zacarías</a:t>
            </a:r>
            <a:br>
              <a:rPr lang="en-US" sz="2400" dirty="0"/>
            </a:br>
            <a:r>
              <a:rPr lang="en-US" sz="2400" dirty="0"/>
              <a:t>     2 Samuel	        	Job	         	</a:t>
            </a:r>
            <a:r>
              <a:rPr lang="en-US" sz="2400" dirty="0">
                <a:solidFill>
                  <a:srgbClr val="C00000"/>
                </a:solidFill>
              </a:rPr>
              <a:t>Daniel</a:t>
            </a:r>
            <a:r>
              <a:rPr lang="en-US" sz="2400" dirty="0"/>
              <a:t>	                     </a:t>
            </a:r>
            <a:r>
              <a:rPr lang="en-US" sz="2400" dirty="0" err="1">
                <a:solidFill>
                  <a:srgbClr val="C00000"/>
                </a:solidFill>
              </a:rPr>
              <a:t>Malaquías</a:t>
            </a:r>
            <a:r>
              <a:rPr lang="en-US" sz="2400" dirty="0"/>
              <a:t>	</a:t>
            </a:r>
            <a:br>
              <a:rPr lang="en-US" sz="2400" dirty="0"/>
            </a:br>
            <a:r>
              <a:rPr lang="en-US" sz="2400" dirty="0"/>
              <a:t>     1 Reyes	        	</a:t>
            </a:r>
            <a:r>
              <a:rPr lang="en-US" sz="2400" dirty="0" err="1"/>
              <a:t>Salmos</a:t>
            </a:r>
            <a:r>
              <a:rPr lang="en-US" sz="2400" dirty="0"/>
              <a:t>	         	</a:t>
            </a:r>
            <a:r>
              <a:rPr lang="en-US" sz="2400" dirty="0" err="1">
                <a:solidFill>
                  <a:srgbClr val="C00000"/>
                </a:solidFill>
              </a:rPr>
              <a:t>Oseas</a:t>
            </a:r>
            <a:br>
              <a:rPr lang="en-US" sz="2400" dirty="0"/>
            </a:br>
            <a:r>
              <a:rPr lang="en-US" sz="2400" dirty="0"/>
              <a:t>     2 Reyes	        	</a:t>
            </a:r>
            <a:r>
              <a:rPr lang="en-US" sz="2400" dirty="0" err="1"/>
              <a:t>Proverbios</a:t>
            </a:r>
            <a:r>
              <a:rPr lang="en-US" sz="2400" dirty="0"/>
              <a:t>       </a:t>
            </a:r>
            <a:r>
              <a:rPr lang="en-US" sz="2400" dirty="0">
                <a:solidFill>
                  <a:srgbClr val="C00000"/>
                </a:solidFill>
              </a:rPr>
              <a:t>Joel</a:t>
            </a:r>
            <a:br>
              <a:rPr lang="en-US" sz="2400" dirty="0"/>
            </a:br>
            <a:endParaRPr lang="es-MX" sz="3200" dirty="0">
              <a:ln w="25400" cmpd="sng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latin typeface="Matura MT Script Capitals" pitchFamily="66" charset="0"/>
              <a:cs typeface="FrankRuehl" pitchFamily="34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310642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u="sng" dirty="0"/>
              <a:t>Profetas mayores</a:t>
            </a:r>
            <a:br>
              <a:rPr lang="es-MX" dirty="0"/>
            </a:br>
            <a:r>
              <a:rPr lang="es-MX" dirty="0">
                <a:solidFill>
                  <a:srgbClr val="C00000"/>
                </a:solidFill>
              </a:rPr>
              <a:t>Isaías		Jeremías	</a:t>
            </a:r>
            <a:br>
              <a:rPr lang="es-MX" dirty="0">
                <a:solidFill>
                  <a:srgbClr val="C00000"/>
                </a:solidFill>
              </a:rPr>
            </a:br>
            <a:r>
              <a:rPr lang="es-MX" dirty="0">
                <a:solidFill>
                  <a:srgbClr val="C00000"/>
                </a:solidFill>
              </a:rPr>
              <a:t>Ezequiel	Daniel</a:t>
            </a:r>
            <a:br>
              <a:rPr lang="es-MX" dirty="0">
                <a:solidFill>
                  <a:srgbClr val="C00000"/>
                </a:solidFill>
              </a:rPr>
            </a:br>
            <a:r>
              <a:rPr lang="es-MX" u="sng" dirty="0"/>
              <a:t>Profetas menores</a:t>
            </a:r>
            <a:br>
              <a:rPr lang="es-MX" dirty="0"/>
            </a:br>
            <a:r>
              <a:rPr lang="es-MX" dirty="0">
                <a:solidFill>
                  <a:srgbClr val="C00000"/>
                </a:solidFill>
              </a:rPr>
              <a:t>Oseas		Joel			Amós</a:t>
            </a:r>
            <a:br>
              <a:rPr lang="es-MX" dirty="0">
                <a:solidFill>
                  <a:srgbClr val="C00000"/>
                </a:solidFill>
              </a:rPr>
            </a:br>
            <a:r>
              <a:rPr lang="es-MX" dirty="0" err="1">
                <a:solidFill>
                  <a:srgbClr val="C00000"/>
                </a:solidFill>
              </a:rPr>
              <a:t>Obdías</a:t>
            </a:r>
            <a:r>
              <a:rPr lang="es-MX" dirty="0">
                <a:solidFill>
                  <a:srgbClr val="C00000"/>
                </a:solidFill>
              </a:rPr>
              <a:t>		Jonás		Miqueas	</a:t>
            </a:r>
            <a:br>
              <a:rPr lang="es-MX" dirty="0">
                <a:solidFill>
                  <a:srgbClr val="C00000"/>
                </a:solidFill>
              </a:rPr>
            </a:br>
            <a:r>
              <a:rPr lang="es-MX" dirty="0">
                <a:solidFill>
                  <a:srgbClr val="C00000"/>
                </a:solidFill>
              </a:rPr>
              <a:t>Nahum		</a:t>
            </a:r>
            <a:r>
              <a:rPr lang="es-MX" dirty="0" err="1">
                <a:solidFill>
                  <a:srgbClr val="C00000"/>
                </a:solidFill>
              </a:rPr>
              <a:t>Habakkuk</a:t>
            </a:r>
            <a:r>
              <a:rPr lang="es-MX" dirty="0">
                <a:solidFill>
                  <a:srgbClr val="C00000"/>
                </a:solidFill>
              </a:rPr>
              <a:t>	Sofonías </a:t>
            </a:r>
            <a:br>
              <a:rPr lang="es-MX" dirty="0">
                <a:solidFill>
                  <a:srgbClr val="C00000"/>
                </a:solidFill>
              </a:rPr>
            </a:br>
            <a:r>
              <a:rPr lang="es-MX" dirty="0" err="1">
                <a:solidFill>
                  <a:srgbClr val="C00000"/>
                </a:solidFill>
              </a:rPr>
              <a:t>Agec</a:t>
            </a:r>
            <a:r>
              <a:rPr lang="es-MX" dirty="0">
                <a:solidFill>
                  <a:srgbClr val="C00000"/>
                </a:solidFill>
              </a:rPr>
              <a:t>		Zacarías	Malaquías</a:t>
            </a:r>
            <a:endParaRPr lang="es-MX" sz="2400" i="1" u="sng" dirty="0">
              <a:ln w="38100">
                <a:solidFill>
                  <a:schemeClr val="bg1">
                    <a:lumMod val="95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3" name="Picture 2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1" y="304800"/>
            <a:ext cx="2141716" cy="2895600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u="sng" dirty="0" err="1"/>
              <a:t>Major</a:t>
            </a:r>
            <a:r>
              <a:rPr lang="es-MX" u="sng" dirty="0"/>
              <a:t> </a:t>
            </a:r>
            <a:r>
              <a:rPr lang="es-MX" u="sng" dirty="0" err="1"/>
              <a:t>prophets</a:t>
            </a:r>
            <a:br>
              <a:rPr lang="es-MX" dirty="0"/>
            </a:br>
            <a:r>
              <a:rPr lang="es-MX" dirty="0" err="1">
                <a:solidFill>
                  <a:srgbClr val="C00000"/>
                </a:solidFill>
              </a:rPr>
              <a:t>Isaiah</a:t>
            </a:r>
            <a:r>
              <a:rPr lang="es-MX" dirty="0">
                <a:solidFill>
                  <a:srgbClr val="C00000"/>
                </a:solidFill>
              </a:rPr>
              <a:t>		</a:t>
            </a:r>
            <a:r>
              <a:rPr lang="es-MX" dirty="0" err="1">
                <a:solidFill>
                  <a:srgbClr val="C00000"/>
                </a:solidFill>
              </a:rPr>
              <a:t>Jeremiah</a:t>
            </a:r>
            <a:r>
              <a:rPr lang="es-MX" dirty="0">
                <a:solidFill>
                  <a:srgbClr val="C00000"/>
                </a:solidFill>
              </a:rPr>
              <a:t>	</a:t>
            </a:r>
            <a:br>
              <a:rPr lang="es-MX" dirty="0">
                <a:solidFill>
                  <a:srgbClr val="C00000"/>
                </a:solidFill>
              </a:rPr>
            </a:br>
            <a:r>
              <a:rPr lang="es-MX" dirty="0" err="1">
                <a:solidFill>
                  <a:srgbClr val="C00000"/>
                </a:solidFill>
              </a:rPr>
              <a:t>Ezekiel</a:t>
            </a:r>
            <a:r>
              <a:rPr lang="es-MX" dirty="0">
                <a:solidFill>
                  <a:srgbClr val="C00000"/>
                </a:solidFill>
              </a:rPr>
              <a:t>		Daniel</a:t>
            </a:r>
            <a:br>
              <a:rPr lang="es-MX" dirty="0">
                <a:solidFill>
                  <a:srgbClr val="C00000"/>
                </a:solidFill>
              </a:rPr>
            </a:br>
            <a:r>
              <a:rPr lang="es-MX" u="sng" dirty="0" err="1"/>
              <a:t>Minor</a:t>
            </a:r>
            <a:r>
              <a:rPr lang="es-MX" u="sng" dirty="0"/>
              <a:t> </a:t>
            </a:r>
            <a:r>
              <a:rPr lang="es-MX" u="sng" dirty="0" err="1"/>
              <a:t>prophets</a:t>
            </a:r>
            <a:br>
              <a:rPr lang="es-MX" dirty="0"/>
            </a:br>
            <a:r>
              <a:rPr lang="es-MX" dirty="0" err="1">
                <a:solidFill>
                  <a:srgbClr val="C00000"/>
                </a:solidFill>
              </a:rPr>
              <a:t>Hosea</a:t>
            </a:r>
            <a:r>
              <a:rPr lang="es-MX" dirty="0">
                <a:solidFill>
                  <a:srgbClr val="C00000"/>
                </a:solidFill>
              </a:rPr>
              <a:t>	    Joel  		  Amos</a:t>
            </a:r>
            <a:br>
              <a:rPr lang="es-MX" dirty="0">
                <a:solidFill>
                  <a:srgbClr val="C00000"/>
                </a:solidFill>
              </a:rPr>
            </a:br>
            <a:r>
              <a:rPr lang="es-MX" dirty="0" err="1">
                <a:solidFill>
                  <a:srgbClr val="C00000"/>
                </a:solidFill>
              </a:rPr>
              <a:t>Obadiah</a:t>
            </a:r>
            <a:r>
              <a:rPr lang="es-MX" dirty="0">
                <a:solidFill>
                  <a:srgbClr val="C00000"/>
                </a:solidFill>
              </a:rPr>
              <a:t>   </a:t>
            </a:r>
            <a:r>
              <a:rPr lang="es-MX" dirty="0" err="1">
                <a:solidFill>
                  <a:srgbClr val="C00000"/>
                </a:solidFill>
              </a:rPr>
              <a:t>Jonah</a:t>
            </a:r>
            <a:r>
              <a:rPr lang="es-MX" dirty="0">
                <a:solidFill>
                  <a:srgbClr val="C00000"/>
                </a:solidFill>
              </a:rPr>
              <a:t>         </a:t>
            </a:r>
            <a:r>
              <a:rPr lang="es-MX" dirty="0" err="1">
                <a:solidFill>
                  <a:srgbClr val="C00000"/>
                </a:solidFill>
              </a:rPr>
              <a:t>Micah</a:t>
            </a:r>
            <a:r>
              <a:rPr lang="es-MX" dirty="0">
                <a:solidFill>
                  <a:srgbClr val="C00000"/>
                </a:solidFill>
              </a:rPr>
              <a:t>	</a:t>
            </a:r>
            <a:br>
              <a:rPr lang="es-MX" dirty="0">
                <a:solidFill>
                  <a:srgbClr val="C00000"/>
                </a:solidFill>
              </a:rPr>
            </a:br>
            <a:r>
              <a:rPr lang="es-MX" dirty="0" err="1">
                <a:solidFill>
                  <a:srgbClr val="C00000"/>
                </a:solidFill>
              </a:rPr>
              <a:t>Nahum</a:t>
            </a:r>
            <a:r>
              <a:rPr lang="es-MX" dirty="0">
                <a:solidFill>
                  <a:srgbClr val="C00000"/>
                </a:solidFill>
              </a:rPr>
              <a:t>	   </a:t>
            </a:r>
            <a:r>
              <a:rPr lang="es-MX" dirty="0" err="1">
                <a:solidFill>
                  <a:srgbClr val="C00000"/>
                </a:solidFill>
              </a:rPr>
              <a:t>Habakkuk</a:t>
            </a:r>
            <a:r>
              <a:rPr lang="es-MX" dirty="0">
                <a:solidFill>
                  <a:srgbClr val="C00000"/>
                </a:solidFill>
              </a:rPr>
              <a:t>   </a:t>
            </a:r>
            <a:r>
              <a:rPr lang="es-MX" dirty="0" err="1">
                <a:solidFill>
                  <a:srgbClr val="C00000"/>
                </a:solidFill>
              </a:rPr>
              <a:t>Zephaniah</a:t>
            </a:r>
            <a:r>
              <a:rPr lang="es-MX" dirty="0">
                <a:solidFill>
                  <a:srgbClr val="C00000"/>
                </a:solidFill>
              </a:rPr>
              <a:t> </a:t>
            </a:r>
            <a:r>
              <a:rPr lang="es-MX" dirty="0" err="1">
                <a:solidFill>
                  <a:srgbClr val="C00000"/>
                </a:solidFill>
              </a:rPr>
              <a:t>Haggai</a:t>
            </a:r>
            <a:r>
              <a:rPr lang="es-MX" dirty="0">
                <a:solidFill>
                  <a:srgbClr val="C00000"/>
                </a:solidFill>
              </a:rPr>
              <a:t>	   </a:t>
            </a:r>
            <a:r>
              <a:rPr lang="es-MX" dirty="0" err="1">
                <a:solidFill>
                  <a:srgbClr val="C00000"/>
                </a:solidFill>
              </a:rPr>
              <a:t>Zechariah</a:t>
            </a:r>
            <a:r>
              <a:rPr lang="es-MX" dirty="0">
                <a:solidFill>
                  <a:srgbClr val="C00000"/>
                </a:solidFill>
              </a:rPr>
              <a:t>	  </a:t>
            </a:r>
            <a:r>
              <a:rPr lang="es-MX" dirty="0" err="1">
                <a:solidFill>
                  <a:srgbClr val="C00000"/>
                </a:solidFill>
              </a:rPr>
              <a:t>Malachi</a:t>
            </a:r>
            <a:endParaRPr lang="es-MX" sz="2400" i="1" u="sng" dirty="0">
              <a:ln w="38100">
                <a:solidFill>
                  <a:schemeClr val="bg1">
                    <a:lumMod val="95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3" name="Picture 2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1" y="304800"/>
            <a:ext cx="2141716" cy="2895600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521608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85800"/>
            <a:ext cx="3410990" cy="3966856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br>
              <a:rPr lang="es-MX" dirty="0"/>
            </a:br>
            <a:r>
              <a:rPr lang="es-MX" dirty="0"/>
              <a:t>					¿Por qué 							algunos son 						“Mayores”……..</a:t>
            </a:r>
            <a:br>
              <a:rPr lang="es-MX" dirty="0"/>
            </a:br>
            <a:r>
              <a:rPr lang="es-MX" dirty="0"/>
              <a:t>					</a:t>
            </a:r>
            <a:br>
              <a:rPr lang="es-MX" dirty="0"/>
            </a:br>
            <a:r>
              <a:rPr lang="es-MX" dirty="0"/>
              <a:t>					y otros son 							“Menores”?</a:t>
            </a:r>
            <a:endParaRPr lang="es-MX" sz="2400" i="1" u="sng" dirty="0">
              <a:ln w="3810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85800"/>
            <a:ext cx="3410990" cy="3966856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br>
              <a:rPr lang="es-MX" dirty="0"/>
            </a:br>
            <a:r>
              <a:rPr lang="es-MX" dirty="0"/>
              <a:t>				</a:t>
            </a:r>
            <a:r>
              <a:rPr lang="es-MX" dirty="0" err="1"/>
              <a:t>Why</a:t>
            </a:r>
            <a:r>
              <a:rPr lang="es-MX" dirty="0"/>
              <a:t> are </a:t>
            </a:r>
            <a:r>
              <a:rPr lang="es-MX" dirty="0" err="1"/>
              <a:t>some</a:t>
            </a:r>
            <a:r>
              <a:rPr lang="es-MX" dirty="0"/>
              <a:t> 								“</a:t>
            </a:r>
            <a:r>
              <a:rPr lang="es-MX" dirty="0" err="1"/>
              <a:t>Major</a:t>
            </a:r>
            <a:r>
              <a:rPr lang="es-MX" dirty="0"/>
              <a:t>”</a:t>
            </a:r>
            <a:br>
              <a:rPr lang="es-MX" dirty="0"/>
            </a:br>
            <a:r>
              <a:rPr lang="es-MX" dirty="0"/>
              <a:t>				and </a:t>
            </a:r>
            <a:r>
              <a:rPr lang="es-MX" dirty="0" err="1"/>
              <a:t>others</a:t>
            </a:r>
            <a:r>
              <a:rPr lang="es-MX" dirty="0"/>
              <a:t> 									“</a:t>
            </a:r>
            <a:r>
              <a:rPr lang="es-MX" dirty="0" err="1"/>
              <a:t>Minor</a:t>
            </a:r>
            <a:r>
              <a:rPr lang="es-MX" dirty="0"/>
              <a:t>”?</a:t>
            </a:r>
            <a:endParaRPr lang="es-MX" sz="2400" i="1" u="sng" dirty="0">
              <a:ln w="3810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926288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85800"/>
            <a:ext cx="3410990" cy="3966856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br>
              <a:rPr lang="es-MX" dirty="0"/>
            </a:br>
            <a:r>
              <a:rPr lang="es-MX" dirty="0"/>
              <a:t>				   ¿Los profetas 						   “Mayores” eran					    mejores?</a:t>
            </a:r>
            <a:br>
              <a:rPr lang="es-MX" dirty="0"/>
            </a:br>
            <a:br>
              <a:rPr lang="es-MX" dirty="0"/>
            </a:br>
            <a:r>
              <a:rPr lang="es-MX" dirty="0"/>
              <a:t>				   </a:t>
            </a:r>
            <a:r>
              <a:rPr lang="es-MX" dirty="0" err="1"/>
              <a:t>Were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“</a:t>
            </a:r>
            <a:r>
              <a:rPr lang="es-MX" dirty="0" err="1"/>
              <a:t>Major</a:t>
            </a:r>
            <a:r>
              <a:rPr lang="es-MX" dirty="0"/>
              <a:t>”</a:t>
            </a:r>
            <a:br>
              <a:rPr lang="es-MX" dirty="0"/>
            </a:br>
            <a:r>
              <a:rPr lang="es-MX" dirty="0"/>
              <a:t>				   </a:t>
            </a:r>
            <a:r>
              <a:rPr lang="es-MX" dirty="0" err="1"/>
              <a:t>prophets</a:t>
            </a:r>
            <a:r>
              <a:rPr lang="es-MX" dirty="0"/>
              <a:t> </a:t>
            </a:r>
            <a:r>
              <a:rPr lang="es-MX" dirty="0" err="1"/>
              <a:t>better</a:t>
            </a:r>
            <a:r>
              <a:rPr lang="es-MX" dirty="0"/>
              <a:t>?</a:t>
            </a:r>
            <a:endParaRPr lang="es-MX" sz="2400" i="1" u="sng" dirty="0">
              <a:ln w="3810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 cstate="print"/>
          <a:srcRect b="-3983"/>
          <a:stretch>
            <a:fillRect/>
          </a:stretch>
        </p:blipFill>
        <p:spPr>
          <a:xfrm>
            <a:off x="533400" y="609600"/>
            <a:ext cx="3124200" cy="2197379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br>
              <a:rPr lang="es-MX" dirty="0"/>
            </a:br>
            <a:r>
              <a:rPr lang="es-MX" dirty="0"/>
              <a:t>				¿La liga “Mayor” 					es mejor que </a:t>
            </a:r>
            <a:br>
              <a:rPr lang="es-MX" dirty="0"/>
            </a:br>
            <a:r>
              <a:rPr lang="es-MX" dirty="0"/>
              <a:t>				la liga “Menor”?</a:t>
            </a:r>
            <a:endParaRPr lang="es-MX" sz="2400" i="1" u="sng" dirty="0">
              <a:ln w="3810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pic>
        <p:nvPicPr>
          <p:cNvPr id="5" name="Picture 4" descr="EgyptMesopotamia1.jpg"/>
          <p:cNvPicPr>
            <a:picLocks noChangeAspect="1"/>
          </p:cNvPicPr>
          <p:nvPr/>
        </p:nvPicPr>
        <p:blipFill>
          <a:blip r:embed="rId3" cstate="print"/>
          <a:srcRect l="-651" r="7403" b="-4571"/>
          <a:stretch>
            <a:fillRect/>
          </a:stretch>
        </p:blipFill>
        <p:spPr>
          <a:xfrm>
            <a:off x="5029200" y="3686175"/>
            <a:ext cx="3124200" cy="2486025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"/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 cstate="print"/>
          <a:srcRect b="-3983"/>
          <a:stretch>
            <a:fillRect/>
          </a:stretch>
        </p:blipFill>
        <p:spPr>
          <a:xfrm>
            <a:off x="533400" y="609600"/>
            <a:ext cx="3124200" cy="2197379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br>
              <a:rPr lang="es-MX" dirty="0"/>
            </a:br>
            <a:r>
              <a:rPr lang="es-MX" dirty="0"/>
              <a:t>			     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“</a:t>
            </a:r>
            <a:r>
              <a:rPr lang="es-MX" dirty="0" err="1"/>
              <a:t>Major</a:t>
            </a:r>
            <a:r>
              <a:rPr lang="es-MX" dirty="0"/>
              <a:t>” 					      league </a:t>
            </a:r>
            <a:r>
              <a:rPr lang="es-MX" dirty="0" err="1"/>
              <a:t>better</a:t>
            </a:r>
            <a:r>
              <a:rPr lang="es-MX" dirty="0"/>
              <a:t> </a:t>
            </a:r>
            <a:r>
              <a:rPr lang="es-MX" dirty="0" err="1"/>
              <a:t>than</a:t>
            </a:r>
            <a:r>
              <a:rPr lang="es-MX" dirty="0"/>
              <a:t>	 			      </a:t>
            </a:r>
            <a:r>
              <a:rPr lang="es-MX" dirty="0" err="1"/>
              <a:t>the</a:t>
            </a:r>
            <a:r>
              <a:rPr lang="es-MX" dirty="0"/>
              <a:t> “</a:t>
            </a:r>
            <a:r>
              <a:rPr lang="es-MX" dirty="0" err="1"/>
              <a:t>Minor</a:t>
            </a:r>
            <a:r>
              <a:rPr lang="es-MX" dirty="0"/>
              <a:t>” league?</a:t>
            </a:r>
            <a:endParaRPr lang="es-MX" sz="2400" i="1" u="sng" dirty="0">
              <a:ln w="3810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pic>
        <p:nvPicPr>
          <p:cNvPr id="5" name="Picture 4" descr="EgyptMesopotamia1.jpg"/>
          <p:cNvPicPr>
            <a:picLocks noChangeAspect="1"/>
          </p:cNvPicPr>
          <p:nvPr/>
        </p:nvPicPr>
        <p:blipFill>
          <a:blip r:embed="rId3" cstate="print"/>
          <a:srcRect l="-651" r="7403" b="-4571"/>
          <a:stretch>
            <a:fillRect/>
          </a:stretch>
        </p:blipFill>
        <p:spPr>
          <a:xfrm>
            <a:off x="5029200" y="3686175"/>
            <a:ext cx="3124200" cy="2486025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3735591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85800"/>
            <a:ext cx="3410990" cy="3966856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br>
              <a:rPr lang="es-MX" dirty="0"/>
            </a:br>
            <a:r>
              <a:rPr lang="es-MX" dirty="0"/>
              <a:t>				Los </a:t>
            </a:r>
            <a:r>
              <a:rPr lang="es-MX" dirty="0" err="1"/>
              <a:t>terminos</a:t>
            </a:r>
            <a:r>
              <a:rPr lang="es-MX" dirty="0"/>
              <a:t> 						“Mayor” y “Menor” 				tienen que ver con</a:t>
            </a:r>
            <a:br>
              <a:rPr lang="es-MX" dirty="0"/>
            </a:br>
            <a:r>
              <a:rPr lang="es-MX" dirty="0"/>
              <a:t>				el largo de las </a:t>
            </a:r>
            <a:br>
              <a:rPr lang="es-MX" dirty="0"/>
            </a:br>
            <a:r>
              <a:rPr lang="es-MX" dirty="0"/>
              <a:t>				composiciones</a:t>
            </a:r>
            <a:endParaRPr lang="es-MX" sz="2400" i="1" u="sng" dirty="0">
              <a:ln w="3810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85800"/>
            <a:ext cx="3410990" cy="3966856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br>
              <a:rPr lang="es-MX" dirty="0"/>
            </a:br>
            <a:r>
              <a:rPr lang="es-MX" dirty="0"/>
              <a:t>				</a:t>
            </a:r>
            <a:r>
              <a:rPr lang="es-MX" dirty="0" err="1"/>
              <a:t>Terms</a:t>
            </a:r>
            <a:r>
              <a:rPr lang="es-MX" dirty="0"/>
              <a:t> “</a:t>
            </a:r>
            <a:r>
              <a:rPr lang="es-MX" dirty="0" err="1"/>
              <a:t>Major</a:t>
            </a:r>
            <a:r>
              <a:rPr lang="es-MX" dirty="0"/>
              <a:t>” 	</a:t>
            </a:r>
            <a:br>
              <a:rPr lang="es-MX" dirty="0"/>
            </a:br>
            <a:r>
              <a:rPr lang="es-MX" dirty="0"/>
              <a:t>				&amp; “</a:t>
            </a:r>
            <a:r>
              <a:rPr lang="es-MX" dirty="0" err="1"/>
              <a:t>Minor</a:t>
            </a:r>
            <a:r>
              <a:rPr lang="es-MX" dirty="0"/>
              <a:t>” </a:t>
            </a:r>
            <a:r>
              <a:rPr lang="es-MX" dirty="0" err="1"/>
              <a:t>have</a:t>
            </a:r>
            <a:br>
              <a:rPr lang="es-MX" dirty="0"/>
            </a:br>
            <a:r>
              <a:rPr lang="es-MX" dirty="0"/>
              <a:t>				</a:t>
            </a:r>
            <a:r>
              <a:rPr lang="es-MX" dirty="0" err="1"/>
              <a:t>to</a:t>
            </a:r>
            <a:r>
              <a:rPr lang="es-MX" dirty="0"/>
              <a:t> do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length</a:t>
            </a:r>
            <a:br>
              <a:rPr lang="es-MX" dirty="0"/>
            </a:br>
            <a:r>
              <a:rPr lang="es-MX" dirty="0"/>
              <a:t>				of </a:t>
            </a:r>
            <a:r>
              <a:rPr lang="es-MX" dirty="0" err="1"/>
              <a:t>compositions</a:t>
            </a:r>
            <a:endParaRPr lang="es-MX" sz="2400" i="1" u="sng" dirty="0">
              <a:ln w="3810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86855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685800"/>
            <a:ext cx="4629045" cy="2888523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br>
              <a:rPr lang="es-MX" dirty="0"/>
            </a:br>
            <a:r>
              <a:rPr lang="es-MX" dirty="0"/>
              <a:t>   </a:t>
            </a:r>
            <a:br>
              <a:rPr lang="es-MX" dirty="0"/>
            </a:br>
            <a:r>
              <a:rPr lang="es-MX" dirty="0"/>
              <a:t>Profeta:   </a:t>
            </a:r>
            <a:br>
              <a:rPr lang="es-MX" dirty="0"/>
            </a:br>
            <a:r>
              <a:rPr lang="es-MX" sz="2800" dirty="0"/>
              <a:t>sustantivo • pro • </a:t>
            </a:r>
            <a:r>
              <a:rPr lang="es-MX" sz="2800" dirty="0" err="1"/>
              <a:t>fet</a:t>
            </a:r>
            <a:r>
              <a:rPr lang="es-MX" sz="2800" dirty="0"/>
              <a:t> •a \ˈ</a:t>
            </a:r>
            <a:r>
              <a:rPr lang="es-MX" sz="2800" dirty="0" err="1"/>
              <a:t>pro-fət</a:t>
            </a:r>
            <a:r>
              <a:rPr lang="es-MX" sz="2800" dirty="0"/>
              <a:t>\a </a:t>
            </a:r>
            <a:br>
              <a:rPr lang="es-MX" sz="2800" dirty="0"/>
            </a:br>
            <a:br>
              <a:rPr lang="es-MX" dirty="0"/>
            </a:br>
            <a:r>
              <a:rPr lang="es-MX" dirty="0"/>
              <a:t>	</a:t>
            </a:r>
            <a:br>
              <a:rPr lang="es-MX" dirty="0"/>
            </a:br>
            <a:r>
              <a:rPr lang="en-US" sz="2800" b="1" dirty="0"/>
              <a:t>1</a:t>
            </a:r>
            <a:r>
              <a:rPr lang="en-US" sz="2800" dirty="0"/>
              <a:t>. Uno que </a:t>
            </a:r>
            <a:r>
              <a:rPr lang="en-US" sz="2800" dirty="0" err="1"/>
              <a:t>pronuncia</a:t>
            </a:r>
            <a:r>
              <a:rPr lang="en-US" sz="2800" dirty="0"/>
              <a:t> </a:t>
            </a:r>
            <a:r>
              <a:rPr lang="en-US" sz="2800" dirty="0" err="1"/>
              <a:t>revelaciones</a:t>
            </a:r>
            <a:r>
              <a:rPr lang="en-US" sz="2800" dirty="0"/>
              <a:t> </a:t>
            </a:r>
            <a:r>
              <a:rPr lang="en-US" sz="2800" dirty="0" err="1"/>
              <a:t>divinas</a:t>
            </a:r>
            <a:r>
              <a:rPr lang="en-US" sz="2800" dirty="0"/>
              <a:t> </a:t>
            </a:r>
            <a:r>
              <a:rPr lang="en-US" sz="2800" dirty="0" err="1"/>
              <a:t>inspiradas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b="1" dirty="0"/>
              <a:t>2</a:t>
            </a:r>
            <a:r>
              <a:rPr lang="en-US" sz="2800" dirty="0"/>
              <a:t>. Uno que </a:t>
            </a:r>
            <a:r>
              <a:rPr lang="en-US" sz="2800" dirty="0" err="1"/>
              <a:t>tiene</a:t>
            </a:r>
            <a:r>
              <a:rPr lang="en-US" sz="2800" dirty="0"/>
              <a:t> </a:t>
            </a:r>
            <a:r>
              <a:rPr lang="en-US" sz="2800" dirty="0" err="1"/>
              <a:t>el</a:t>
            </a:r>
            <a:r>
              <a:rPr lang="en-US" sz="2800" dirty="0"/>
              <a:t> don de </a:t>
            </a:r>
            <a:r>
              <a:rPr lang="en-US" sz="2800" dirty="0" err="1"/>
              <a:t>percepción</a:t>
            </a:r>
            <a:r>
              <a:rPr lang="en-US" sz="2800" dirty="0"/>
              <a:t> </a:t>
            </a:r>
            <a:r>
              <a:rPr lang="en-US" sz="2800" dirty="0" err="1"/>
              <a:t>espiritual</a:t>
            </a:r>
            <a:br>
              <a:rPr lang="en-US" sz="2800" dirty="0"/>
            </a:br>
            <a:r>
              <a:rPr lang="en-US" sz="2800" b="1" dirty="0"/>
              <a:t>3</a:t>
            </a:r>
            <a:r>
              <a:rPr lang="en-US" sz="2800" dirty="0"/>
              <a:t>. Uno que </a:t>
            </a:r>
            <a:r>
              <a:rPr lang="en-US" sz="2800" dirty="0" err="1"/>
              <a:t>predice</a:t>
            </a:r>
            <a:r>
              <a:rPr lang="en-US" sz="2800" dirty="0"/>
              <a:t> </a:t>
            </a:r>
            <a:r>
              <a:rPr lang="en-US" sz="2800" dirty="0" err="1"/>
              <a:t>eventos</a:t>
            </a:r>
            <a:r>
              <a:rPr lang="en-US" sz="2800" dirty="0"/>
              <a:t> </a:t>
            </a:r>
            <a:r>
              <a:rPr lang="en-US" sz="2800" dirty="0" err="1"/>
              <a:t>futuros</a:t>
            </a:r>
            <a:endParaRPr lang="en-US" sz="28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3410990" cy="1918681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			       </a:t>
            </a:r>
            <a:r>
              <a:rPr lang="es-MX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DATOS</a:t>
            </a:r>
            <a:br>
              <a:rPr lang="es-MX" b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s-MX" b="1" dirty="0">
                <a:latin typeface="MV Boli" panose="02000500030200090000" pitchFamily="2" charset="0"/>
                <a:cs typeface="MV Boli" panose="02000500030200090000" pitchFamily="2" charset="0"/>
              </a:rPr>
              <a:t>				</a:t>
            </a:r>
            <a: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FASCINANTES</a:t>
            </a:r>
            <a:endParaRPr lang="es-MX" sz="2400" b="1" i="1" u="sng" dirty="0">
              <a:ln w="38100">
                <a:solidFill>
                  <a:schemeClr val="bg1">
                    <a:lumMod val="95000"/>
                  </a:schemeClr>
                </a:solidFill>
              </a:ln>
              <a:solidFill>
                <a:srgbClr val="00CC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3410990" cy="1918681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			       </a:t>
            </a:r>
            <a:r>
              <a:rPr lang="es-MX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DATOS</a:t>
            </a:r>
            <a:br>
              <a:rPr lang="es-MX" b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s-MX" b="1" dirty="0">
                <a:latin typeface="MV Boli" panose="02000500030200090000" pitchFamily="2" charset="0"/>
                <a:cs typeface="MV Boli" panose="02000500030200090000" pitchFamily="2" charset="0"/>
              </a:rPr>
              <a:t>				</a:t>
            </a:r>
            <a: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FASCINANTES</a:t>
            </a:r>
            <a:b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		</a:t>
            </a:r>
            <a:r>
              <a:rPr lang="es-MX" dirty="0">
                <a:solidFill>
                  <a:srgbClr val="FF0000"/>
                </a:solidFill>
              </a:rPr>
              <a:t>Jonás</a:t>
            </a:r>
            <a:r>
              <a:rPr lang="es-MX" dirty="0"/>
              <a:t> es un cuento de la 			</a:t>
            </a:r>
            <a:r>
              <a:rPr lang="es-MX" u="sng" dirty="0"/>
              <a:t>misión</a:t>
            </a:r>
            <a:r>
              <a:rPr lang="es-MX" dirty="0"/>
              <a:t> de un profeta </a:t>
            </a:r>
            <a:br>
              <a:rPr lang="es-MX" dirty="0"/>
            </a:br>
            <a:r>
              <a:rPr lang="es-MX" dirty="0"/>
              <a:t>		en vez de una colección </a:t>
            </a:r>
            <a:br>
              <a:rPr lang="es-MX" dirty="0"/>
            </a:br>
            <a:r>
              <a:rPr lang="es-MX" dirty="0"/>
              <a:t>		de profecías</a:t>
            </a:r>
            <a:endParaRPr lang="es-MX" b="1" i="1" u="sng" dirty="0">
              <a:ln w="38100">
                <a:solidFill>
                  <a:schemeClr val="bg1">
                    <a:lumMod val="95000"/>
                  </a:schemeClr>
                </a:solidFill>
              </a:ln>
              <a:solidFill>
                <a:srgbClr val="00CC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4271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3410990" cy="1918681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			       </a:t>
            </a:r>
            <a:r>
              <a:rPr lang="es-MX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DATOS</a:t>
            </a:r>
            <a:br>
              <a:rPr lang="es-MX" b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s-MX" b="1" dirty="0">
                <a:latin typeface="MV Boli" panose="02000500030200090000" pitchFamily="2" charset="0"/>
                <a:cs typeface="MV Boli" panose="02000500030200090000" pitchFamily="2" charset="0"/>
              </a:rPr>
              <a:t>				</a:t>
            </a:r>
            <a: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FASCINANTES</a:t>
            </a:r>
            <a:b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		</a:t>
            </a:r>
            <a:r>
              <a:rPr lang="es-MX" dirty="0" err="1">
                <a:solidFill>
                  <a:srgbClr val="FF0000"/>
                </a:solidFill>
              </a:rPr>
              <a:t>Jonah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story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u="sng" dirty="0" err="1"/>
              <a:t>mission</a:t>
            </a:r>
            <a:br>
              <a:rPr lang="es-MX" dirty="0"/>
            </a:br>
            <a:r>
              <a:rPr lang="es-MX" dirty="0"/>
              <a:t>		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prophet</a:t>
            </a:r>
            <a:r>
              <a:rPr lang="es-MX" dirty="0"/>
              <a:t> </a:t>
            </a:r>
            <a:r>
              <a:rPr lang="es-MX" dirty="0" err="1"/>
              <a:t>rather</a:t>
            </a:r>
            <a:r>
              <a:rPr lang="es-MX" dirty="0"/>
              <a:t> </a:t>
            </a:r>
            <a:r>
              <a:rPr lang="es-MX" dirty="0" err="1"/>
              <a:t>than</a:t>
            </a:r>
            <a:r>
              <a:rPr lang="es-MX" dirty="0"/>
              <a:t> 			     	</a:t>
            </a:r>
            <a:r>
              <a:rPr lang="es-MX" dirty="0" err="1"/>
              <a:t>collection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prophecies</a:t>
            </a:r>
            <a:endParaRPr lang="es-MX" b="1" i="1" u="sng" dirty="0">
              <a:ln w="38100">
                <a:solidFill>
                  <a:schemeClr val="bg1">
                    <a:lumMod val="95000"/>
                  </a:schemeClr>
                </a:solidFill>
              </a:ln>
              <a:solidFill>
                <a:srgbClr val="00CC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5386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3410990" cy="1918681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			       </a:t>
            </a:r>
            <a:r>
              <a:rPr lang="es-MX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DATOS</a:t>
            </a:r>
            <a:br>
              <a:rPr lang="es-MX" b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s-MX" b="1" dirty="0">
                <a:latin typeface="MV Boli" panose="02000500030200090000" pitchFamily="2" charset="0"/>
                <a:cs typeface="MV Boli" panose="02000500030200090000" pitchFamily="2" charset="0"/>
              </a:rPr>
              <a:t>				</a:t>
            </a:r>
            <a: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FASCINANTES</a:t>
            </a:r>
            <a:b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		</a:t>
            </a:r>
            <a:r>
              <a:rPr lang="es-MX" dirty="0"/>
              <a:t> 	En la biblia Hebrea </a:t>
            </a:r>
            <a:br>
              <a:rPr lang="es-MX" dirty="0"/>
            </a:br>
            <a:r>
              <a:rPr lang="es-MX" dirty="0"/>
              <a:t>			</a:t>
            </a:r>
            <a:r>
              <a:rPr lang="es-MX" dirty="0">
                <a:solidFill>
                  <a:srgbClr val="FF0000"/>
                </a:solidFill>
              </a:rPr>
              <a:t>Lamentaciones</a:t>
            </a:r>
            <a:r>
              <a:rPr lang="es-MX" dirty="0"/>
              <a:t> y </a:t>
            </a:r>
            <a:r>
              <a:rPr lang="es-MX" dirty="0">
                <a:solidFill>
                  <a:srgbClr val="FF0000"/>
                </a:solidFill>
              </a:rPr>
              <a:t>Daniel</a:t>
            </a:r>
            <a:br>
              <a:rPr lang="es-MX" dirty="0"/>
            </a:br>
            <a:r>
              <a:rPr lang="es-MX" dirty="0"/>
              <a:t>                   	no están incluidos entre 			los libros proféticos</a:t>
            </a:r>
            <a:endParaRPr lang="es-MX" b="1" i="1" u="sng" dirty="0">
              <a:ln w="38100">
                <a:solidFill>
                  <a:schemeClr val="bg1">
                    <a:lumMod val="95000"/>
                  </a:schemeClr>
                </a:solidFill>
              </a:ln>
              <a:solidFill>
                <a:srgbClr val="00CC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9789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3410990" cy="1918681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			       </a:t>
            </a:r>
            <a:r>
              <a:rPr lang="es-MX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DATOS</a:t>
            </a:r>
            <a:br>
              <a:rPr lang="es-MX" b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s-MX" b="1" dirty="0">
                <a:latin typeface="MV Boli" panose="02000500030200090000" pitchFamily="2" charset="0"/>
                <a:cs typeface="MV Boli" panose="02000500030200090000" pitchFamily="2" charset="0"/>
              </a:rPr>
              <a:t>				</a:t>
            </a:r>
            <a: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FASCINANTES</a:t>
            </a:r>
            <a:b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		</a:t>
            </a:r>
            <a:r>
              <a:rPr lang="es-MX" dirty="0"/>
              <a:t> 	In </a:t>
            </a:r>
            <a:r>
              <a:rPr lang="es-MX" dirty="0" err="1"/>
              <a:t>Hebrew</a:t>
            </a:r>
            <a:r>
              <a:rPr lang="es-MX" dirty="0"/>
              <a:t> </a:t>
            </a:r>
            <a:r>
              <a:rPr lang="es-MX" dirty="0" err="1"/>
              <a:t>Bible</a:t>
            </a:r>
            <a:r>
              <a:rPr lang="es-MX" dirty="0"/>
              <a:t> </a:t>
            </a:r>
            <a:br>
              <a:rPr lang="es-MX" dirty="0"/>
            </a:br>
            <a:r>
              <a:rPr lang="es-MX" dirty="0"/>
              <a:t>			</a:t>
            </a:r>
            <a:r>
              <a:rPr lang="es-MX" dirty="0" err="1">
                <a:solidFill>
                  <a:srgbClr val="FF0000"/>
                </a:solidFill>
              </a:rPr>
              <a:t>Lamentations</a:t>
            </a:r>
            <a:r>
              <a:rPr lang="es-MX" dirty="0"/>
              <a:t> &amp; </a:t>
            </a:r>
            <a:r>
              <a:rPr lang="es-MX" dirty="0">
                <a:solidFill>
                  <a:srgbClr val="FF0000"/>
                </a:solidFill>
              </a:rPr>
              <a:t>Daniel</a:t>
            </a:r>
            <a:br>
              <a:rPr lang="es-MX" dirty="0"/>
            </a:br>
            <a:r>
              <a:rPr lang="es-MX" dirty="0"/>
              <a:t>                   	are </a:t>
            </a:r>
            <a:r>
              <a:rPr lang="es-MX" dirty="0" err="1"/>
              <a:t>not</a:t>
            </a:r>
            <a:r>
              <a:rPr lang="es-MX" dirty="0"/>
              <a:t> </a:t>
            </a:r>
            <a:r>
              <a:rPr lang="es-MX" dirty="0" err="1"/>
              <a:t>listed</a:t>
            </a:r>
            <a:r>
              <a:rPr lang="es-MX" dirty="0"/>
              <a:t> </a:t>
            </a:r>
            <a:r>
              <a:rPr lang="es-MX" dirty="0" err="1"/>
              <a:t>among</a:t>
            </a:r>
            <a:br>
              <a:rPr lang="es-MX" dirty="0"/>
            </a:br>
            <a:r>
              <a:rPr lang="es-MX" dirty="0"/>
              <a:t>			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prophetic</a:t>
            </a:r>
            <a:r>
              <a:rPr lang="es-MX" dirty="0"/>
              <a:t> </a:t>
            </a:r>
            <a:r>
              <a:rPr lang="es-MX" dirty="0" err="1"/>
              <a:t>books</a:t>
            </a:r>
            <a:endParaRPr lang="es-MX" b="1" i="1" u="sng" dirty="0">
              <a:ln w="38100">
                <a:solidFill>
                  <a:schemeClr val="bg1">
                    <a:lumMod val="95000"/>
                  </a:schemeClr>
                </a:solidFill>
              </a:ln>
              <a:solidFill>
                <a:srgbClr val="00CC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3067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3410990" cy="1918681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			       </a:t>
            </a:r>
            <a:r>
              <a:rPr lang="es-MX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DATOS</a:t>
            </a:r>
            <a:br>
              <a:rPr lang="es-MX" b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s-MX" b="1" dirty="0">
                <a:latin typeface="MV Boli" panose="02000500030200090000" pitchFamily="2" charset="0"/>
                <a:cs typeface="MV Boli" panose="02000500030200090000" pitchFamily="2" charset="0"/>
              </a:rPr>
              <a:t>				</a:t>
            </a:r>
            <a: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FASCINANTES</a:t>
            </a:r>
            <a:b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		    </a:t>
            </a:r>
            <a:r>
              <a:rPr lang="es-MX" dirty="0">
                <a:solidFill>
                  <a:srgbClr val="FF0000"/>
                </a:solidFill>
              </a:rPr>
              <a:t>Lamentaciones</a:t>
            </a:r>
            <a:r>
              <a:rPr lang="es-MX" dirty="0"/>
              <a:t> es una 			serie de elegías [lamentos]       </a:t>
            </a:r>
            <a:br>
              <a:rPr lang="es-MX" dirty="0"/>
            </a:br>
            <a:r>
              <a:rPr lang="es-MX" dirty="0"/>
              <a:t>      [expresiones de pena y tristeza]</a:t>
            </a:r>
            <a:br>
              <a:rPr lang="es-MX" dirty="0"/>
            </a:br>
            <a:r>
              <a:rPr lang="es-MX" dirty="0"/>
              <a:t>	    sobre el destino de Jerusalén</a:t>
            </a:r>
            <a:endParaRPr lang="es-MX" b="1" i="1" u="sng" dirty="0">
              <a:ln w="38100">
                <a:solidFill>
                  <a:schemeClr val="bg1">
                    <a:lumMod val="95000"/>
                  </a:schemeClr>
                </a:solidFill>
              </a:ln>
              <a:solidFill>
                <a:srgbClr val="00CC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9719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3410990" cy="1918681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			       </a:t>
            </a:r>
            <a:r>
              <a:rPr lang="es-MX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DATOS</a:t>
            </a:r>
            <a:br>
              <a:rPr lang="es-MX" b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s-MX" b="1" dirty="0">
                <a:latin typeface="MV Boli" panose="02000500030200090000" pitchFamily="2" charset="0"/>
                <a:cs typeface="MV Boli" panose="02000500030200090000" pitchFamily="2" charset="0"/>
              </a:rPr>
              <a:t>				</a:t>
            </a:r>
            <a: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FASCINANTES</a:t>
            </a:r>
            <a:b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		   </a:t>
            </a:r>
            <a:r>
              <a:rPr lang="es-MX" dirty="0" err="1">
                <a:solidFill>
                  <a:srgbClr val="FF0000"/>
                </a:solidFill>
              </a:rPr>
              <a:t>Lamentations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a series 				      </a:t>
            </a:r>
            <a:r>
              <a:rPr lang="es-MX" dirty="0" err="1"/>
              <a:t>of</a:t>
            </a:r>
            <a:r>
              <a:rPr lang="es-MX" dirty="0"/>
              <a:t> elegies [</a:t>
            </a:r>
            <a:r>
              <a:rPr lang="es-MX" dirty="0" err="1"/>
              <a:t>laments</a:t>
            </a:r>
            <a:r>
              <a:rPr lang="es-MX" dirty="0"/>
              <a:t>]   	 [</a:t>
            </a:r>
            <a:r>
              <a:rPr lang="es-MX" dirty="0" err="1"/>
              <a:t>expressions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grief</a:t>
            </a:r>
            <a:r>
              <a:rPr lang="es-MX" dirty="0"/>
              <a:t> &amp; </a:t>
            </a:r>
            <a:r>
              <a:rPr lang="es-MX" dirty="0" err="1"/>
              <a:t>sorrow</a:t>
            </a:r>
            <a:r>
              <a:rPr lang="es-MX" dirty="0"/>
              <a:t>]</a:t>
            </a:r>
            <a:br>
              <a:rPr lang="es-MX" dirty="0"/>
            </a:br>
            <a:r>
              <a:rPr lang="es-MX" dirty="0"/>
              <a:t>	           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fate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Jerusalem</a:t>
            </a:r>
            <a:endParaRPr lang="es-MX" b="1" i="1" u="sng" dirty="0">
              <a:ln w="38100">
                <a:solidFill>
                  <a:schemeClr val="bg1">
                    <a:lumMod val="95000"/>
                  </a:schemeClr>
                </a:solidFill>
              </a:ln>
              <a:solidFill>
                <a:srgbClr val="00CC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4194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3410990" cy="1918681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			       </a:t>
            </a:r>
            <a:r>
              <a:rPr lang="es-MX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DATOS</a:t>
            </a:r>
            <a:br>
              <a:rPr lang="es-MX" b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s-MX" b="1" dirty="0">
                <a:latin typeface="MV Boli" panose="02000500030200090000" pitchFamily="2" charset="0"/>
                <a:cs typeface="MV Boli" panose="02000500030200090000" pitchFamily="2" charset="0"/>
              </a:rPr>
              <a:t>				</a:t>
            </a:r>
            <a: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FASCINANTES</a:t>
            </a:r>
            <a:b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			</a:t>
            </a:r>
            <a:r>
              <a:rPr lang="es-MX" dirty="0">
                <a:solidFill>
                  <a:srgbClr val="FF0000"/>
                </a:solidFill>
              </a:rPr>
              <a:t>Daniel</a:t>
            </a:r>
            <a:r>
              <a:rPr lang="es-MX" dirty="0"/>
              <a:t> es apocalíptico 	             		            [describiendo le fin</a:t>
            </a:r>
            <a:br>
              <a:rPr lang="es-MX" dirty="0"/>
            </a:br>
            <a:r>
              <a:rPr lang="es-MX" dirty="0"/>
              <a:t>                                         del mundo]</a:t>
            </a:r>
            <a:endParaRPr lang="es-MX" b="1" i="1" u="sng" dirty="0">
              <a:ln w="38100">
                <a:solidFill>
                  <a:schemeClr val="bg1">
                    <a:lumMod val="95000"/>
                  </a:schemeClr>
                </a:solidFill>
              </a:ln>
              <a:solidFill>
                <a:srgbClr val="00CC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121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3410990" cy="1918681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			       </a:t>
            </a:r>
            <a:r>
              <a:rPr lang="es-MX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DATOS</a:t>
            </a:r>
            <a:br>
              <a:rPr lang="es-MX" b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s-MX" b="1" dirty="0">
                <a:latin typeface="MV Boli" panose="02000500030200090000" pitchFamily="2" charset="0"/>
                <a:cs typeface="MV Boli" panose="02000500030200090000" pitchFamily="2" charset="0"/>
              </a:rPr>
              <a:t>				</a:t>
            </a:r>
            <a: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FASCINANTES</a:t>
            </a:r>
            <a:b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			</a:t>
            </a:r>
            <a:r>
              <a:rPr lang="es-MX" dirty="0">
                <a:solidFill>
                  <a:srgbClr val="FF0000"/>
                </a:solidFill>
              </a:rPr>
              <a:t>Daniel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apocalyptic</a:t>
            </a:r>
            <a:r>
              <a:rPr lang="es-MX" dirty="0"/>
              <a:t> 	             		    [</a:t>
            </a:r>
            <a:r>
              <a:rPr lang="es-MX" dirty="0" err="1"/>
              <a:t>describing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end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				  		  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world</a:t>
            </a:r>
            <a:r>
              <a:rPr lang="es-MX" dirty="0"/>
              <a:t>]</a:t>
            </a:r>
            <a:endParaRPr lang="es-MX" b="1" i="1" u="sng" dirty="0">
              <a:ln w="38100">
                <a:solidFill>
                  <a:schemeClr val="bg1">
                    <a:lumMod val="95000"/>
                  </a:schemeClr>
                </a:solidFill>
              </a:ln>
              <a:solidFill>
                <a:srgbClr val="00CC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3186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3410990" cy="1918681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			       </a:t>
            </a:r>
            <a:r>
              <a:rPr lang="es-MX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DATOS</a:t>
            </a:r>
            <a:br>
              <a:rPr lang="es-MX" b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s-MX" b="1" dirty="0">
                <a:latin typeface="MV Boli" panose="02000500030200090000" pitchFamily="2" charset="0"/>
                <a:cs typeface="MV Boli" panose="02000500030200090000" pitchFamily="2" charset="0"/>
              </a:rPr>
              <a:t>				</a:t>
            </a:r>
            <a: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FASCINANTES</a:t>
            </a:r>
            <a:b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s-MX" dirty="0">
                <a:solidFill>
                  <a:srgbClr val="FF0000"/>
                </a:solidFill>
              </a:rPr>
              <a:t>Daniel</a:t>
            </a:r>
            <a:r>
              <a:rPr lang="es-MX" dirty="0"/>
              <a:t> vivía lejos de Palestina.  </a:t>
            </a:r>
            <a:br>
              <a:rPr lang="es-MX" dirty="0"/>
            </a:br>
            <a:r>
              <a:rPr lang="es-MX" dirty="0"/>
              <a:t>No llamado por Dios a predicar.</a:t>
            </a:r>
            <a:br>
              <a:rPr lang="es-MX" dirty="0"/>
            </a:br>
            <a:r>
              <a:rPr lang="es-MX" dirty="0"/>
              <a:t>Sin embargo, su libro es considerado profético.</a:t>
            </a:r>
            <a:endParaRPr lang="es-MX" b="1" i="1" u="sng" dirty="0">
              <a:ln w="38100">
                <a:solidFill>
                  <a:schemeClr val="bg1">
                    <a:lumMod val="95000"/>
                  </a:schemeClr>
                </a:solidFill>
              </a:ln>
              <a:solidFill>
                <a:srgbClr val="00CC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888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685800"/>
            <a:ext cx="4629045" cy="2888523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br>
              <a:rPr lang="es-MX" dirty="0"/>
            </a:br>
            <a:r>
              <a:rPr lang="es-MX" dirty="0"/>
              <a:t>   </a:t>
            </a:r>
            <a:br>
              <a:rPr lang="es-MX" dirty="0"/>
            </a:br>
            <a:r>
              <a:rPr lang="es-MX" dirty="0" err="1"/>
              <a:t>Prophet</a:t>
            </a:r>
            <a:r>
              <a:rPr lang="es-MX" dirty="0"/>
              <a:t>:   </a:t>
            </a:r>
            <a:br>
              <a:rPr lang="es-MX" dirty="0"/>
            </a:br>
            <a:r>
              <a:rPr lang="es-MX" sz="2800" dirty="0" err="1"/>
              <a:t>noun</a:t>
            </a:r>
            <a:r>
              <a:rPr lang="es-MX" sz="2800" dirty="0"/>
              <a:t> </a:t>
            </a:r>
            <a:r>
              <a:rPr lang="es-MX" sz="1800" dirty="0"/>
              <a:t>•</a:t>
            </a:r>
            <a:r>
              <a:rPr lang="es-MX" sz="2800" dirty="0"/>
              <a:t> </a:t>
            </a:r>
            <a:r>
              <a:rPr lang="es-MX" sz="2800" dirty="0" err="1"/>
              <a:t>proph·et</a:t>
            </a:r>
            <a:r>
              <a:rPr lang="es-MX" sz="2800" dirty="0"/>
              <a:t> </a:t>
            </a:r>
            <a:r>
              <a:rPr lang="es-MX" sz="2000" dirty="0"/>
              <a:t>•</a:t>
            </a:r>
            <a:r>
              <a:rPr lang="es-MX" sz="2800" dirty="0"/>
              <a:t> \ˈ</a:t>
            </a:r>
            <a:r>
              <a:rPr lang="es-MX" sz="2800" dirty="0" err="1"/>
              <a:t>prä-fət</a:t>
            </a:r>
            <a:r>
              <a:rPr lang="es-MX" sz="2800" dirty="0"/>
              <a:t>\ </a:t>
            </a:r>
            <a:br>
              <a:rPr lang="es-MX" sz="2800" dirty="0"/>
            </a:br>
            <a:br>
              <a:rPr lang="es-MX" dirty="0"/>
            </a:br>
            <a:r>
              <a:rPr lang="es-MX" dirty="0"/>
              <a:t>	</a:t>
            </a:r>
            <a:br>
              <a:rPr lang="es-MX" dirty="0"/>
            </a:br>
            <a:r>
              <a:rPr lang="en-US" sz="2800" b="1" dirty="0"/>
              <a:t>1</a:t>
            </a:r>
            <a:r>
              <a:rPr lang="en-US" sz="2800" dirty="0"/>
              <a:t>. One who utters divinely inspired revelations</a:t>
            </a:r>
            <a:br>
              <a:rPr lang="en-US" sz="2800" dirty="0"/>
            </a:br>
            <a:r>
              <a:rPr lang="en-US" sz="2800" b="1" dirty="0"/>
              <a:t>2</a:t>
            </a:r>
            <a:r>
              <a:rPr lang="en-US" sz="2800" dirty="0"/>
              <a:t>. One gifted with more than ordinary spiritual insight</a:t>
            </a:r>
            <a:br>
              <a:rPr lang="en-US" sz="2800" dirty="0"/>
            </a:br>
            <a:r>
              <a:rPr lang="en-US" sz="2800" b="1" dirty="0"/>
              <a:t>3</a:t>
            </a:r>
            <a:r>
              <a:rPr lang="en-US" sz="2800" dirty="0"/>
              <a:t>. One who foretells future events</a:t>
            </a:r>
          </a:p>
        </p:txBody>
      </p:sp>
    </p:spTree>
    <p:extLst>
      <p:ext uri="{BB962C8B-B14F-4D97-AF65-F5344CB8AC3E}">
        <p14:creationId xmlns:p14="http://schemas.microsoft.com/office/powerpoint/2010/main" val="22666447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3410990" cy="1918681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			       </a:t>
            </a:r>
            <a:r>
              <a:rPr lang="es-MX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DATOS</a:t>
            </a:r>
            <a:br>
              <a:rPr lang="es-MX" b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s-MX" b="1" dirty="0">
                <a:latin typeface="MV Boli" panose="02000500030200090000" pitchFamily="2" charset="0"/>
                <a:cs typeface="MV Boli" panose="02000500030200090000" pitchFamily="2" charset="0"/>
              </a:rPr>
              <a:t>				</a:t>
            </a:r>
            <a: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FASCINANTES</a:t>
            </a:r>
            <a:b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	 </a:t>
            </a:r>
            <a:r>
              <a:rPr lang="es-MX" dirty="0">
                <a:solidFill>
                  <a:srgbClr val="FF0000"/>
                </a:solidFill>
              </a:rPr>
              <a:t>Daniel</a:t>
            </a:r>
            <a:r>
              <a:rPr lang="es-MX" dirty="0"/>
              <a:t> </a:t>
            </a:r>
            <a:r>
              <a:rPr lang="es-MX" dirty="0" err="1"/>
              <a:t>lived</a:t>
            </a:r>
            <a:r>
              <a:rPr lang="es-MX" dirty="0"/>
              <a:t> </a:t>
            </a:r>
            <a:r>
              <a:rPr lang="es-MX" dirty="0" err="1"/>
              <a:t>far</a:t>
            </a:r>
            <a:r>
              <a:rPr lang="es-MX" dirty="0"/>
              <a:t> </a:t>
            </a:r>
            <a:r>
              <a:rPr lang="es-MX" dirty="0" err="1"/>
              <a:t>from</a:t>
            </a:r>
            <a:r>
              <a:rPr lang="es-MX" dirty="0"/>
              <a:t> Palestine.  </a:t>
            </a:r>
            <a:br>
              <a:rPr lang="es-MX" dirty="0"/>
            </a:br>
            <a:r>
              <a:rPr lang="es-MX" dirty="0"/>
              <a:t>	      </a:t>
            </a:r>
            <a:r>
              <a:rPr lang="es-MX" dirty="0" err="1"/>
              <a:t>Not</a:t>
            </a:r>
            <a:r>
              <a:rPr lang="es-MX" dirty="0"/>
              <a:t> </a:t>
            </a:r>
            <a:r>
              <a:rPr lang="es-MX" dirty="0" err="1"/>
              <a:t>called</a:t>
            </a:r>
            <a:r>
              <a:rPr lang="es-MX" dirty="0"/>
              <a:t> </a:t>
            </a:r>
            <a:r>
              <a:rPr lang="es-MX" dirty="0" err="1"/>
              <a:t>by</a:t>
            </a:r>
            <a:r>
              <a:rPr lang="es-MX" dirty="0"/>
              <a:t> </a:t>
            </a:r>
            <a:r>
              <a:rPr lang="es-MX" dirty="0" err="1"/>
              <a:t>God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preach</a:t>
            </a:r>
            <a:r>
              <a:rPr lang="es-MX" dirty="0"/>
              <a:t>.</a:t>
            </a:r>
            <a:br>
              <a:rPr lang="es-MX" dirty="0"/>
            </a:br>
            <a:r>
              <a:rPr lang="es-MX" dirty="0"/>
              <a:t>      </a:t>
            </a:r>
            <a:r>
              <a:rPr lang="es-MX" dirty="0" err="1"/>
              <a:t>Yet</a:t>
            </a:r>
            <a:r>
              <a:rPr lang="es-MX" dirty="0"/>
              <a:t> </a:t>
            </a:r>
            <a:r>
              <a:rPr lang="es-MX" dirty="0" err="1"/>
              <a:t>his</a:t>
            </a:r>
            <a:r>
              <a:rPr lang="es-MX" dirty="0"/>
              <a:t> </a:t>
            </a:r>
            <a:r>
              <a:rPr lang="es-MX" dirty="0" err="1"/>
              <a:t>book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seen</a:t>
            </a:r>
            <a:r>
              <a:rPr lang="es-MX" dirty="0"/>
              <a:t> as </a:t>
            </a:r>
            <a:r>
              <a:rPr lang="es-MX" dirty="0" err="1"/>
              <a:t>prophecy</a:t>
            </a:r>
            <a:r>
              <a:rPr lang="es-MX" dirty="0"/>
              <a:t>.</a:t>
            </a:r>
            <a:endParaRPr lang="es-MX" b="1" i="1" u="sng" dirty="0">
              <a:ln w="38100">
                <a:solidFill>
                  <a:schemeClr val="bg1">
                    <a:lumMod val="95000"/>
                  </a:schemeClr>
                </a:solidFill>
              </a:ln>
              <a:solidFill>
                <a:srgbClr val="00CC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2425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3410990" cy="1918681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			       </a:t>
            </a:r>
            <a:r>
              <a:rPr lang="es-MX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DATOS</a:t>
            </a:r>
            <a:br>
              <a:rPr lang="es-MX" b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s-MX" b="1" dirty="0">
                <a:latin typeface="MV Boli" panose="02000500030200090000" pitchFamily="2" charset="0"/>
                <a:cs typeface="MV Boli" panose="02000500030200090000" pitchFamily="2" charset="0"/>
              </a:rPr>
              <a:t>				</a:t>
            </a:r>
            <a: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FASCINANTES</a:t>
            </a:r>
            <a:b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s-MX" dirty="0">
                <a:solidFill>
                  <a:srgbClr val="FF0000"/>
                </a:solidFill>
              </a:rPr>
              <a:t>Baruc</a:t>
            </a:r>
            <a:r>
              <a:rPr lang="es-MX" dirty="0"/>
              <a:t> no está en el canon Hebreo.</a:t>
            </a:r>
            <a:br>
              <a:rPr lang="es-MX" dirty="0"/>
            </a:br>
            <a:r>
              <a:rPr lang="es-MX" dirty="0"/>
              <a:t>Está en </a:t>
            </a:r>
            <a:r>
              <a:rPr lang="es-MX" dirty="0" err="1"/>
              <a:t>Ia</a:t>
            </a:r>
            <a:r>
              <a:rPr lang="es-MX" dirty="0"/>
              <a:t> </a:t>
            </a:r>
            <a:r>
              <a:rPr lang="es-MX" dirty="0" err="1"/>
              <a:t>Septuagina</a:t>
            </a:r>
            <a:r>
              <a:rPr lang="es-MX" dirty="0"/>
              <a:t>.</a:t>
            </a:r>
            <a:br>
              <a:rPr lang="es-MX" dirty="0"/>
            </a:br>
            <a:r>
              <a:rPr lang="es-MX" dirty="0"/>
              <a:t>La iglesia Católica cree que es sagrado e inspirado.</a:t>
            </a:r>
            <a:endParaRPr lang="es-MX" b="1" i="1" u="sng" dirty="0">
              <a:ln w="38100">
                <a:solidFill>
                  <a:schemeClr val="bg1">
                    <a:lumMod val="95000"/>
                  </a:schemeClr>
                </a:solidFill>
              </a:ln>
              <a:solidFill>
                <a:srgbClr val="00CC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6328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3410990" cy="1918681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			       </a:t>
            </a:r>
            <a:r>
              <a:rPr lang="es-MX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DATOS</a:t>
            </a:r>
            <a:br>
              <a:rPr lang="es-MX" b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s-MX" b="1" dirty="0">
                <a:latin typeface="MV Boli" panose="02000500030200090000" pitchFamily="2" charset="0"/>
                <a:cs typeface="MV Boli" panose="02000500030200090000" pitchFamily="2" charset="0"/>
              </a:rPr>
              <a:t>				</a:t>
            </a:r>
            <a: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FASCINANTES</a:t>
            </a:r>
            <a:b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s-MX" b="1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	   </a:t>
            </a:r>
            <a:r>
              <a:rPr lang="es-MX" dirty="0">
                <a:solidFill>
                  <a:srgbClr val="FF0000"/>
                </a:solidFill>
              </a:rPr>
              <a:t>Baruch</a:t>
            </a:r>
            <a:r>
              <a:rPr lang="es-MX" dirty="0"/>
              <a:t> </a:t>
            </a:r>
            <a:r>
              <a:rPr lang="es-MX" dirty="0" err="1"/>
              <a:t>not</a:t>
            </a:r>
            <a:r>
              <a:rPr lang="es-MX" dirty="0"/>
              <a:t> in </a:t>
            </a:r>
            <a:r>
              <a:rPr lang="es-MX" dirty="0" err="1"/>
              <a:t>Hebrew</a:t>
            </a:r>
            <a:r>
              <a:rPr lang="es-MX" dirty="0"/>
              <a:t> canon</a:t>
            </a:r>
            <a:br>
              <a:rPr lang="es-MX" dirty="0"/>
            </a:br>
            <a:r>
              <a:rPr lang="es-MX" dirty="0"/>
              <a:t> 			   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found</a:t>
            </a:r>
            <a:r>
              <a:rPr lang="es-MX" dirty="0"/>
              <a:t> in </a:t>
            </a:r>
            <a:r>
              <a:rPr lang="es-MX" dirty="0" err="1"/>
              <a:t>Septuagint</a:t>
            </a:r>
            <a:br>
              <a:rPr lang="es-MX" dirty="0"/>
            </a:br>
            <a:r>
              <a:rPr lang="es-MX" dirty="0" err="1"/>
              <a:t>Church</a:t>
            </a:r>
            <a:r>
              <a:rPr lang="es-MX" dirty="0"/>
              <a:t> </a:t>
            </a:r>
            <a:r>
              <a:rPr lang="es-MX" dirty="0" err="1"/>
              <a:t>believes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sacred</a:t>
            </a:r>
            <a:r>
              <a:rPr lang="es-MX" dirty="0"/>
              <a:t> &amp; </a:t>
            </a:r>
            <a:r>
              <a:rPr lang="es-MX" dirty="0" err="1"/>
              <a:t>inspired</a:t>
            </a:r>
            <a:endParaRPr lang="es-MX" b="1" i="1" u="sng" dirty="0">
              <a:ln w="38100">
                <a:solidFill>
                  <a:schemeClr val="bg1">
                    <a:lumMod val="95000"/>
                  </a:schemeClr>
                </a:solidFill>
              </a:ln>
              <a:solidFill>
                <a:srgbClr val="00CC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3010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1676400" cy="2266494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		Institución de</a:t>
            </a:r>
            <a:br>
              <a:rPr lang="es-MX" dirty="0"/>
            </a:br>
            <a:r>
              <a:rPr lang="es-MX" dirty="0"/>
              <a:t>			profetismo</a:t>
            </a:r>
            <a:br>
              <a:rPr lang="es-MX" dirty="0"/>
            </a:br>
            <a:br>
              <a:rPr lang="es-MX" dirty="0"/>
            </a:br>
            <a:r>
              <a:rPr lang="es-MX" dirty="0"/>
              <a:t>			</a:t>
            </a:r>
            <a:r>
              <a:rPr lang="es-MX" dirty="0" err="1"/>
              <a:t>Institution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br>
              <a:rPr lang="es-MX" dirty="0"/>
            </a:br>
            <a:r>
              <a:rPr lang="es-MX" dirty="0"/>
              <a:t>			</a:t>
            </a:r>
            <a:r>
              <a:rPr lang="es-MX" dirty="0" err="1"/>
              <a:t>Prophetism</a:t>
            </a:r>
            <a:endParaRPr lang="es-MX" sz="2400" i="1" u="sng" dirty="0">
              <a:ln w="3810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1676400" cy="2266494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		Institución de 						profetismo</a:t>
            </a:r>
            <a:br>
              <a:rPr lang="es-MX" dirty="0"/>
            </a:br>
            <a:br>
              <a:rPr lang="es-MX" dirty="0"/>
            </a:br>
            <a:r>
              <a:rPr lang="es-MX" dirty="0"/>
              <a:t>Sucesión de Israelitas</a:t>
            </a:r>
            <a:br>
              <a:rPr lang="es-MX" dirty="0"/>
            </a:br>
            <a:r>
              <a:rPr lang="es-MX" dirty="0"/>
              <a:t>escogidos por Dios a ser profetas.</a:t>
            </a:r>
            <a:br>
              <a:rPr lang="es-MX" dirty="0"/>
            </a:br>
            <a:r>
              <a:rPr lang="es-MX" dirty="0"/>
              <a:t>Recibieron mensajes de él</a:t>
            </a:r>
            <a:br>
              <a:rPr lang="es-MX" dirty="0"/>
            </a:br>
            <a:r>
              <a:rPr lang="es-MX" dirty="0"/>
              <a:t>y los transmitieron a la gente</a:t>
            </a:r>
            <a:br>
              <a:rPr lang="es-MX" dirty="0"/>
            </a:br>
            <a:r>
              <a:rPr lang="es-MX" dirty="0"/>
              <a:t>en su nombre.  </a:t>
            </a:r>
            <a:endParaRPr lang="es-MX" sz="2400" i="1" u="sng" dirty="0">
              <a:ln w="3810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515547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1676400" cy="2266494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		</a:t>
            </a:r>
            <a:r>
              <a:rPr lang="es-MX" dirty="0" err="1"/>
              <a:t>Institution</a:t>
            </a:r>
            <a:br>
              <a:rPr lang="es-MX" dirty="0"/>
            </a:br>
            <a:r>
              <a:rPr lang="es-MX" dirty="0"/>
              <a:t>			of </a:t>
            </a:r>
            <a:r>
              <a:rPr lang="es-MX" dirty="0" err="1"/>
              <a:t>prophetism</a:t>
            </a:r>
            <a:br>
              <a:rPr lang="es-MX" dirty="0"/>
            </a:br>
            <a:br>
              <a:rPr lang="es-MX" dirty="0"/>
            </a:br>
            <a:r>
              <a:rPr lang="es-MX" dirty="0" err="1"/>
              <a:t>Succession</a:t>
            </a:r>
            <a:r>
              <a:rPr lang="es-MX" dirty="0"/>
              <a:t> of </a:t>
            </a:r>
            <a:r>
              <a:rPr lang="es-MX" dirty="0" err="1"/>
              <a:t>Israelites</a:t>
            </a:r>
            <a:br>
              <a:rPr lang="es-MX" dirty="0"/>
            </a:br>
            <a:r>
              <a:rPr lang="es-MX" dirty="0" err="1"/>
              <a:t>chosen</a:t>
            </a:r>
            <a:r>
              <a:rPr lang="es-MX" dirty="0"/>
              <a:t> </a:t>
            </a:r>
            <a:r>
              <a:rPr lang="es-MX" dirty="0" err="1"/>
              <a:t>by</a:t>
            </a:r>
            <a:r>
              <a:rPr lang="es-MX" dirty="0"/>
              <a:t> </a:t>
            </a:r>
            <a:r>
              <a:rPr lang="es-MX" dirty="0" err="1"/>
              <a:t>God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be</a:t>
            </a:r>
            <a:r>
              <a:rPr lang="es-MX" dirty="0"/>
              <a:t> </a:t>
            </a:r>
            <a:r>
              <a:rPr lang="es-MX" dirty="0" err="1"/>
              <a:t>prophets</a:t>
            </a:r>
            <a:r>
              <a:rPr lang="es-MX" dirty="0"/>
              <a:t>.</a:t>
            </a:r>
            <a:br>
              <a:rPr lang="es-MX" dirty="0"/>
            </a:br>
            <a:r>
              <a:rPr lang="es-MX" dirty="0" err="1"/>
              <a:t>They</a:t>
            </a:r>
            <a:r>
              <a:rPr lang="es-MX" dirty="0"/>
              <a:t> </a:t>
            </a:r>
            <a:r>
              <a:rPr lang="es-MX" dirty="0" err="1"/>
              <a:t>received</a:t>
            </a:r>
            <a:r>
              <a:rPr lang="es-MX" dirty="0"/>
              <a:t> </a:t>
            </a:r>
            <a:r>
              <a:rPr lang="es-MX" dirty="0" err="1"/>
              <a:t>messages</a:t>
            </a:r>
            <a:r>
              <a:rPr lang="es-MX" dirty="0"/>
              <a:t> </a:t>
            </a:r>
            <a:r>
              <a:rPr lang="es-MX" dirty="0" err="1"/>
              <a:t>from</a:t>
            </a:r>
            <a:r>
              <a:rPr lang="es-MX" dirty="0"/>
              <a:t> </a:t>
            </a:r>
            <a:r>
              <a:rPr lang="es-MX" dirty="0" err="1"/>
              <a:t>him</a:t>
            </a:r>
            <a:br>
              <a:rPr lang="es-MX" dirty="0"/>
            </a:br>
            <a:r>
              <a:rPr lang="es-MX" dirty="0"/>
              <a:t>&amp; </a:t>
            </a:r>
            <a:r>
              <a:rPr lang="es-MX" dirty="0" err="1"/>
              <a:t>transmitted</a:t>
            </a:r>
            <a:r>
              <a:rPr lang="es-MX" dirty="0"/>
              <a:t> </a:t>
            </a:r>
            <a:r>
              <a:rPr lang="es-MX" dirty="0" err="1"/>
              <a:t>them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people</a:t>
            </a:r>
            <a:br>
              <a:rPr lang="es-MX" dirty="0"/>
            </a:br>
            <a:r>
              <a:rPr lang="es-MX" dirty="0"/>
              <a:t>in </a:t>
            </a:r>
            <a:r>
              <a:rPr lang="es-MX" dirty="0" err="1"/>
              <a:t>his</a:t>
            </a:r>
            <a:r>
              <a:rPr lang="es-MX" dirty="0"/>
              <a:t> </a:t>
            </a:r>
            <a:r>
              <a:rPr lang="es-MX" dirty="0" err="1"/>
              <a:t>name</a:t>
            </a:r>
            <a:r>
              <a:rPr lang="es-MX" dirty="0"/>
              <a:t>.  </a:t>
            </a:r>
            <a:endParaRPr lang="es-MX" sz="2400" i="1" u="sng" dirty="0">
              <a:ln w="3810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1676400" cy="2266494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		Institución de 						profetismo</a:t>
            </a:r>
            <a:br>
              <a:rPr lang="es-MX" dirty="0"/>
            </a:br>
            <a:br>
              <a:rPr lang="es-MX" dirty="0"/>
            </a:br>
            <a:br>
              <a:rPr lang="es-MX" dirty="0"/>
            </a:br>
            <a:r>
              <a:rPr lang="es-MX" dirty="0"/>
              <a:t>Profetas eran portavoces de Dios…</a:t>
            </a:r>
            <a:br>
              <a:rPr lang="es-MX" dirty="0"/>
            </a:br>
            <a:r>
              <a:rPr lang="es-MX" dirty="0"/>
              <a:t>         		Intermediarios entre él</a:t>
            </a:r>
            <a:br>
              <a:rPr lang="es-MX" dirty="0"/>
            </a:br>
            <a:r>
              <a:rPr lang="es-MX" dirty="0"/>
              <a:t>						 y su gente.</a:t>
            </a:r>
            <a:br>
              <a:rPr lang="es-MX" dirty="0"/>
            </a:br>
            <a:endParaRPr lang="es-MX" sz="2400" i="1" u="sng" dirty="0">
              <a:ln w="3810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1676400" cy="2266494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		</a:t>
            </a:r>
            <a:r>
              <a:rPr lang="es-MX" dirty="0" err="1"/>
              <a:t>Institution</a:t>
            </a:r>
            <a:br>
              <a:rPr lang="es-MX" dirty="0"/>
            </a:br>
            <a:r>
              <a:rPr lang="es-MX" dirty="0"/>
              <a:t>			of </a:t>
            </a:r>
            <a:r>
              <a:rPr lang="es-MX" dirty="0" err="1"/>
              <a:t>prophetism</a:t>
            </a:r>
            <a:br>
              <a:rPr lang="es-MX" dirty="0"/>
            </a:br>
            <a:br>
              <a:rPr lang="es-MX" dirty="0"/>
            </a:br>
            <a:br>
              <a:rPr lang="es-MX" dirty="0"/>
            </a:br>
            <a:r>
              <a:rPr lang="es-MX" dirty="0" err="1"/>
              <a:t>Prophets</a:t>
            </a:r>
            <a:r>
              <a:rPr lang="es-MX" dirty="0"/>
              <a:t> </a:t>
            </a:r>
            <a:r>
              <a:rPr lang="es-MX" dirty="0" err="1"/>
              <a:t>were</a:t>
            </a:r>
            <a:r>
              <a:rPr lang="es-MX" dirty="0"/>
              <a:t> </a:t>
            </a:r>
            <a:r>
              <a:rPr lang="es-MX" dirty="0" err="1"/>
              <a:t>spokesmen</a:t>
            </a:r>
            <a:r>
              <a:rPr lang="es-MX" dirty="0"/>
              <a:t> of </a:t>
            </a:r>
            <a:r>
              <a:rPr lang="es-MX" dirty="0" err="1"/>
              <a:t>God</a:t>
            </a:r>
            <a:r>
              <a:rPr lang="es-MX" dirty="0"/>
              <a:t>…</a:t>
            </a:r>
            <a:br>
              <a:rPr lang="es-MX" dirty="0"/>
            </a:br>
            <a:r>
              <a:rPr lang="es-MX" dirty="0"/>
              <a:t>         </a:t>
            </a:r>
            <a:r>
              <a:rPr lang="es-MX" dirty="0" err="1"/>
              <a:t>Intermediaries</a:t>
            </a:r>
            <a:r>
              <a:rPr lang="es-MX" dirty="0"/>
              <a:t> </a:t>
            </a:r>
            <a:r>
              <a:rPr lang="es-MX" dirty="0" err="1"/>
              <a:t>between</a:t>
            </a:r>
            <a:r>
              <a:rPr lang="es-MX" dirty="0"/>
              <a:t> </a:t>
            </a:r>
            <a:r>
              <a:rPr lang="es-MX" dirty="0" err="1"/>
              <a:t>him</a:t>
            </a:r>
            <a:r>
              <a:rPr lang="es-MX" dirty="0"/>
              <a:t> &amp;</a:t>
            </a:r>
            <a:br>
              <a:rPr lang="es-MX" dirty="0"/>
            </a:br>
            <a:r>
              <a:rPr lang="es-MX" dirty="0"/>
              <a:t>                                             </a:t>
            </a:r>
            <a:r>
              <a:rPr lang="es-MX" dirty="0" err="1"/>
              <a:t>his</a:t>
            </a:r>
            <a:r>
              <a:rPr lang="es-MX" dirty="0"/>
              <a:t> </a:t>
            </a:r>
            <a:r>
              <a:rPr lang="es-MX" dirty="0" err="1"/>
              <a:t>people</a:t>
            </a:r>
            <a:r>
              <a:rPr lang="es-MX" dirty="0"/>
              <a:t>.</a:t>
            </a:r>
            <a:br>
              <a:rPr lang="es-MX" dirty="0"/>
            </a:br>
            <a:endParaRPr lang="es-MX" sz="2400" i="1" u="sng" dirty="0">
              <a:ln w="3810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983383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1676400" cy="2266494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		Institución de</a:t>
            </a:r>
            <a:br>
              <a:rPr lang="es-MX" dirty="0"/>
            </a:br>
            <a:r>
              <a:rPr lang="es-MX" dirty="0"/>
              <a:t>			profetismo</a:t>
            </a:r>
            <a:br>
              <a:rPr lang="es-MX" dirty="0"/>
            </a:br>
            <a:br>
              <a:rPr lang="es-MX" dirty="0"/>
            </a:br>
            <a:br>
              <a:rPr lang="es-MX" dirty="0"/>
            </a:br>
            <a:r>
              <a:rPr lang="es-MX" dirty="0"/>
              <a:t>Comunicación que recibieron</a:t>
            </a:r>
            <a:br>
              <a:rPr lang="es-MX" dirty="0"/>
            </a:br>
            <a:r>
              <a:rPr lang="es-MX" dirty="0"/>
              <a:t>de Dios vino por visiones y sueños.</a:t>
            </a:r>
            <a:endParaRPr lang="es-MX" sz="2400" i="1" u="sng" dirty="0">
              <a:ln w="3810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1676400" cy="2266494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		</a:t>
            </a:r>
            <a:r>
              <a:rPr lang="es-MX" dirty="0" err="1"/>
              <a:t>Institution</a:t>
            </a:r>
            <a:br>
              <a:rPr lang="es-MX" dirty="0"/>
            </a:br>
            <a:r>
              <a:rPr lang="es-MX" dirty="0"/>
              <a:t>			of </a:t>
            </a:r>
            <a:r>
              <a:rPr lang="es-MX" dirty="0" err="1"/>
              <a:t>prophetism</a:t>
            </a:r>
            <a:br>
              <a:rPr lang="es-MX" dirty="0"/>
            </a:br>
            <a:br>
              <a:rPr lang="es-MX" dirty="0"/>
            </a:br>
            <a:br>
              <a:rPr lang="es-MX" dirty="0"/>
            </a:br>
            <a:r>
              <a:rPr lang="es-MX" dirty="0" err="1"/>
              <a:t>Communication</a:t>
            </a:r>
            <a:r>
              <a:rPr lang="es-MX" dirty="0"/>
              <a:t> </a:t>
            </a:r>
            <a:r>
              <a:rPr lang="es-MX" dirty="0" err="1"/>
              <a:t>they</a:t>
            </a:r>
            <a:r>
              <a:rPr lang="es-MX" dirty="0"/>
              <a:t> </a:t>
            </a:r>
            <a:r>
              <a:rPr lang="es-MX" dirty="0" err="1"/>
              <a:t>received</a:t>
            </a:r>
            <a:r>
              <a:rPr lang="es-MX" dirty="0"/>
              <a:t> </a:t>
            </a:r>
            <a:br>
              <a:rPr lang="es-MX" dirty="0"/>
            </a:br>
            <a:r>
              <a:rPr lang="es-MX" dirty="0" err="1"/>
              <a:t>from</a:t>
            </a:r>
            <a:r>
              <a:rPr lang="es-MX" dirty="0"/>
              <a:t> </a:t>
            </a:r>
            <a:r>
              <a:rPr lang="es-MX" dirty="0" err="1"/>
              <a:t>God</a:t>
            </a:r>
            <a:r>
              <a:rPr lang="es-MX" dirty="0"/>
              <a:t> </a:t>
            </a:r>
            <a:r>
              <a:rPr lang="es-MX" dirty="0" err="1"/>
              <a:t>came</a:t>
            </a:r>
            <a:r>
              <a:rPr lang="es-MX" dirty="0"/>
              <a:t> </a:t>
            </a:r>
            <a:r>
              <a:rPr lang="es-MX" dirty="0" err="1"/>
              <a:t>by</a:t>
            </a:r>
            <a:r>
              <a:rPr lang="es-MX" dirty="0"/>
              <a:t>:</a:t>
            </a:r>
            <a:br>
              <a:rPr lang="es-MX" dirty="0"/>
            </a:br>
            <a:r>
              <a:rPr lang="es-MX" dirty="0"/>
              <a:t>  	       </a:t>
            </a:r>
            <a:r>
              <a:rPr lang="es-MX" dirty="0" err="1"/>
              <a:t>Visions</a:t>
            </a:r>
            <a:r>
              <a:rPr lang="es-MX" dirty="0"/>
              <a:t> &amp; </a:t>
            </a:r>
            <a:r>
              <a:rPr lang="es-MX" dirty="0" err="1"/>
              <a:t>Dreams</a:t>
            </a:r>
            <a:endParaRPr lang="es-MX" sz="2400" i="1" u="sng" dirty="0">
              <a:ln w="3810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15057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542325"/>
            <a:ext cx="4670633" cy="3316149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            Nostradamus   </a:t>
            </a:r>
            <a:br>
              <a:rPr lang="es-MX" dirty="0"/>
            </a:br>
            <a:r>
              <a:rPr lang="es-MX" dirty="0"/>
              <a:t>		</a:t>
            </a:r>
            <a:br>
              <a:rPr lang="es-MX" dirty="0"/>
            </a:br>
            <a:r>
              <a:rPr lang="es-MX" dirty="0"/>
              <a:t>		</a:t>
            </a:r>
            <a:br>
              <a:rPr lang="es-MX" dirty="0"/>
            </a:br>
            <a:r>
              <a:rPr lang="es-MX" dirty="0"/>
              <a:t>		</a:t>
            </a:r>
            <a:br>
              <a:rPr lang="es-MX" dirty="0"/>
            </a:br>
            <a:r>
              <a:rPr lang="es-MX" dirty="0"/>
              <a:t>	</a:t>
            </a:r>
            <a:br>
              <a:rPr lang="es-MX" dirty="0"/>
            </a:br>
            <a:br>
              <a:rPr lang="es-MX" dirty="0"/>
            </a:br>
            <a:br>
              <a:rPr lang="es-MX" dirty="0"/>
            </a:br>
            <a:r>
              <a:rPr lang="es-MX" dirty="0"/>
              <a:t>           Nacido 1503 en Francia</a:t>
            </a:r>
            <a:endParaRPr lang="es-MX" sz="2400" i="1" u="sng" dirty="0">
              <a:ln w="3810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1676400" cy="2266494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		Institución de</a:t>
            </a:r>
            <a:br>
              <a:rPr lang="es-MX" dirty="0"/>
            </a:br>
            <a:r>
              <a:rPr lang="es-MX" dirty="0"/>
              <a:t>			profetismo</a:t>
            </a:r>
            <a:br>
              <a:rPr lang="es-MX" dirty="0"/>
            </a:br>
            <a:br>
              <a:rPr lang="es-MX" dirty="0"/>
            </a:br>
            <a:br>
              <a:rPr lang="es-MX" dirty="0"/>
            </a:br>
            <a:r>
              <a:rPr lang="es-MX" dirty="0"/>
              <a:t>Dijeron mensajes a la gente por:</a:t>
            </a:r>
            <a:br>
              <a:rPr lang="es-MX" dirty="0"/>
            </a:br>
            <a:r>
              <a:rPr lang="es-MX" dirty="0"/>
              <a:t>	Sermones</a:t>
            </a:r>
            <a:br>
              <a:rPr lang="es-MX" dirty="0"/>
            </a:br>
            <a:r>
              <a:rPr lang="es-MX" dirty="0"/>
              <a:t>	Obras escritas</a:t>
            </a:r>
            <a:br>
              <a:rPr lang="es-MX" dirty="0"/>
            </a:br>
            <a:r>
              <a:rPr lang="es-MX" dirty="0"/>
              <a:t>	Acciones simbólicas</a:t>
            </a:r>
            <a:endParaRPr lang="es-MX" sz="2400" i="1" u="sng" dirty="0">
              <a:ln w="3810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1676400" cy="2266494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		</a:t>
            </a:r>
            <a:r>
              <a:rPr lang="es-MX" dirty="0" err="1"/>
              <a:t>Institution</a:t>
            </a:r>
            <a:br>
              <a:rPr lang="es-MX" dirty="0"/>
            </a:br>
            <a:r>
              <a:rPr lang="es-MX" dirty="0"/>
              <a:t>			of </a:t>
            </a:r>
            <a:r>
              <a:rPr lang="es-MX" dirty="0" err="1"/>
              <a:t>prophetism</a:t>
            </a:r>
            <a:br>
              <a:rPr lang="es-MX" dirty="0"/>
            </a:br>
            <a:br>
              <a:rPr lang="es-MX" dirty="0"/>
            </a:br>
            <a:r>
              <a:rPr lang="es-MX" dirty="0" err="1"/>
              <a:t>They</a:t>
            </a:r>
            <a:r>
              <a:rPr lang="es-MX" dirty="0"/>
              <a:t> </a:t>
            </a:r>
            <a:r>
              <a:rPr lang="es-MX" dirty="0" err="1"/>
              <a:t>told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people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messages</a:t>
            </a:r>
            <a:br>
              <a:rPr lang="es-MX" dirty="0"/>
            </a:br>
            <a:r>
              <a:rPr lang="es-MX" dirty="0" err="1"/>
              <a:t>by</a:t>
            </a:r>
            <a:r>
              <a:rPr lang="es-MX" dirty="0"/>
              <a:t>:</a:t>
            </a:r>
            <a:br>
              <a:rPr lang="es-MX" dirty="0"/>
            </a:br>
            <a:r>
              <a:rPr lang="es-MX" dirty="0"/>
              <a:t>	</a:t>
            </a:r>
            <a:r>
              <a:rPr lang="es-MX" dirty="0" err="1"/>
              <a:t>Sermons</a:t>
            </a:r>
            <a:br>
              <a:rPr lang="es-MX" dirty="0"/>
            </a:br>
            <a:r>
              <a:rPr lang="es-MX" dirty="0"/>
              <a:t>	</a:t>
            </a:r>
            <a:r>
              <a:rPr lang="es-MX" dirty="0" err="1"/>
              <a:t>Writings</a:t>
            </a:r>
            <a:br>
              <a:rPr lang="es-MX" dirty="0"/>
            </a:br>
            <a:r>
              <a:rPr lang="es-MX" dirty="0"/>
              <a:t>	</a:t>
            </a:r>
            <a:r>
              <a:rPr lang="es-MX" dirty="0" err="1"/>
              <a:t>Symbolic</a:t>
            </a:r>
            <a:r>
              <a:rPr lang="es-MX" dirty="0"/>
              <a:t> </a:t>
            </a:r>
            <a:r>
              <a:rPr lang="es-MX" dirty="0" err="1"/>
              <a:t>Actions</a:t>
            </a:r>
            <a:endParaRPr lang="es-MX" sz="2400" i="1" u="sng" dirty="0">
              <a:ln w="3810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319146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2551309" cy="1914696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		¿Cómo recibe uno</a:t>
            </a:r>
            <a:br>
              <a:rPr lang="es-MX" dirty="0"/>
            </a:br>
            <a:r>
              <a:rPr lang="es-MX" dirty="0"/>
              <a:t>			la “oficina de Profeta?			</a:t>
            </a:r>
            <a:br>
              <a:rPr lang="es-MX" dirty="0"/>
            </a:br>
            <a:br>
              <a:rPr lang="es-MX" dirty="0"/>
            </a:br>
            <a:br>
              <a:rPr lang="es-MX" dirty="0"/>
            </a:br>
            <a:r>
              <a:rPr lang="es-MX" dirty="0" err="1"/>
              <a:t>How</a:t>
            </a:r>
            <a:r>
              <a:rPr lang="es-MX" dirty="0"/>
              <a:t> </a:t>
            </a:r>
            <a:r>
              <a:rPr lang="es-MX" dirty="0" err="1"/>
              <a:t>does</a:t>
            </a:r>
            <a:r>
              <a:rPr lang="es-MX" dirty="0"/>
              <a:t> </a:t>
            </a:r>
            <a:r>
              <a:rPr lang="es-MX" dirty="0" err="1"/>
              <a:t>one</a:t>
            </a:r>
            <a:r>
              <a:rPr lang="es-MX" dirty="0"/>
              <a:t> </a:t>
            </a:r>
            <a:r>
              <a:rPr lang="es-MX" dirty="0" err="1"/>
              <a:t>receive</a:t>
            </a:r>
            <a:br>
              <a:rPr lang="es-MX" dirty="0"/>
            </a:br>
            <a:r>
              <a:rPr lang="es-MX" dirty="0"/>
              <a:t>			</a:t>
            </a:r>
            <a:r>
              <a:rPr lang="es-MX" dirty="0" err="1"/>
              <a:t>the</a:t>
            </a:r>
            <a:r>
              <a:rPr lang="es-MX" dirty="0"/>
              <a:t> “Office of </a:t>
            </a:r>
            <a:r>
              <a:rPr lang="es-MX" dirty="0" err="1"/>
              <a:t>Prophet</a:t>
            </a:r>
            <a:r>
              <a:rPr lang="es-MX" dirty="0"/>
              <a:t>”?</a:t>
            </a:r>
            <a:br>
              <a:rPr lang="es-MX" dirty="0"/>
            </a:br>
            <a:endParaRPr lang="es-MX" sz="2400" i="1" u="sng" dirty="0">
              <a:ln w="3810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2551309" cy="1914696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		 ¿Cómo se pone uno</a:t>
            </a:r>
            <a:br>
              <a:rPr lang="es-MX" dirty="0"/>
            </a:br>
            <a:r>
              <a:rPr lang="es-MX" dirty="0"/>
              <a:t>			 un profeta?</a:t>
            </a:r>
            <a:br>
              <a:rPr lang="es-MX" dirty="0"/>
            </a:br>
            <a:br>
              <a:rPr lang="es-MX" dirty="0"/>
            </a:br>
            <a:br>
              <a:rPr lang="es-MX" dirty="0"/>
            </a:br>
            <a:r>
              <a:rPr lang="es-MX" dirty="0"/>
              <a:t>           </a:t>
            </a:r>
            <a:r>
              <a:rPr lang="es-MX" dirty="0" err="1"/>
              <a:t>How</a:t>
            </a:r>
            <a:r>
              <a:rPr lang="es-MX" dirty="0"/>
              <a:t> </a:t>
            </a:r>
            <a:r>
              <a:rPr lang="es-MX" dirty="0" err="1"/>
              <a:t>does</a:t>
            </a:r>
            <a:r>
              <a:rPr lang="es-MX" dirty="0"/>
              <a:t> </a:t>
            </a:r>
            <a:r>
              <a:rPr lang="es-MX" dirty="0" err="1"/>
              <a:t>one</a:t>
            </a:r>
            <a:r>
              <a:rPr lang="es-MX" dirty="0"/>
              <a:t> </a:t>
            </a:r>
            <a:r>
              <a:rPr lang="es-MX" dirty="0" err="1"/>
              <a:t>become</a:t>
            </a:r>
            <a:r>
              <a:rPr lang="es-MX" dirty="0"/>
              <a:t> </a:t>
            </a:r>
            <a:br>
              <a:rPr lang="es-MX" dirty="0"/>
            </a:br>
            <a:r>
              <a:rPr lang="es-MX" dirty="0"/>
              <a:t>	 		           a </a:t>
            </a:r>
            <a:r>
              <a:rPr lang="es-MX" dirty="0" err="1"/>
              <a:t>prophet</a:t>
            </a:r>
            <a:r>
              <a:rPr lang="es-MX" dirty="0"/>
              <a:t>?</a:t>
            </a:r>
            <a:br>
              <a:rPr lang="es-MX" dirty="0"/>
            </a:br>
            <a:endParaRPr lang="es-MX" sz="2400" i="1" u="sng" dirty="0">
              <a:ln w="3810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2551309" cy="1914696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		De un llamado directo 				de Dios.</a:t>
            </a:r>
            <a:br>
              <a:rPr lang="es-MX" dirty="0"/>
            </a:br>
            <a:r>
              <a:rPr lang="es-MX" dirty="0"/>
              <a:t>			</a:t>
            </a:r>
            <a:r>
              <a:rPr lang="es-MX" u="sng" dirty="0"/>
              <a:t>No</a:t>
            </a:r>
            <a:r>
              <a:rPr lang="es-MX" dirty="0"/>
              <a:t> de la herencia.</a:t>
            </a:r>
            <a:br>
              <a:rPr lang="es-MX" dirty="0"/>
            </a:br>
            <a:br>
              <a:rPr lang="es-MX" dirty="0"/>
            </a:br>
            <a:r>
              <a:rPr lang="es-MX" dirty="0" err="1"/>
              <a:t>From</a:t>
            </a:r>
            <a:r>
              <a:rPr lang="es-MX" dirty="0"/>
              <a:t> a </a:t>
            </a:r>
            <a:r>
              <a:rPr lang="es-MX" dirty="0" err="1"/>
              <a:t>direct</a:t>
            </a:r>
            <a:r>
              <a:rPr lang="es-MX" dirty="0"/>
              <a:t> </a:t>
            </a:r>
            <a:r>
              <a:rPr lang="es-MX" dirty="0" err="1"/>
              <a:t>call</a:t>
            </a:r>
            <a:r>
              <a:rPr lang="es-MX" dirty="0"/>
              <a:t> </a:t>
            </a:r>
            <a:r>
              <a:rPr lang="es-MX" dirty="0" err="1"/>
              <a:t>from</a:t>
            </a:r>
            <a:r>
              <a:rPr lang="es-MX" dirty="0"/>
              <a:t> </a:t>
            </a:r>
            <a:r>
              <a:rPr lang="es-MX" dirty="0" err="1"/>
              <a:t>God</a:t>
            </a:r>
            <a:r>
              <a:rPr lang="es-MX" dirty="0"/>
              <a:t>.  </a:t>
            </a:r>
            <a:br>
              <a:rPr lang="es-MX" dirty="0"/>
            </a:br>
            <a:r>
              <a:rPr lang="es-MX" u="sng" dirty="0" err="1"/>
              <a:t>Not</a:t>
            </a:r>
            <a:r>
              <a:rPr lang="es-MX" u="sng" dirty="0"/>
              <a:t> </a:t>
            </a:r>
            <a:r>
              <a:rPr lang="es-MX" dirty="0" err="1"/>
              <a:t>from</a:t>
            </a:r>
            <a:r>
              <a:rPr lang="es-MX" dirty="0"/>
              <a:t> </a:t>
            </a:r>
            <a:r>
              <a:rPr lang="es-MX" dirty="0" err="1"/>
              <a:t>heredity</a:t>
            </a:r>
            <a:r>
              <a:rPr lang="es-MX" dirty="0"/>
              <a:t>.</a:t>
            </a:r>
            <a:br>
              <a:rPr lang="es-MX" dirty="0"/>
            </a:br>
            <a:endParaRPr lang="es-MX" sz="2400" i="1" u="sng" dirty="0">
              <a:ln w="3810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2551309" cy="1914696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		Oficina de profeta</a:t>
            </a:r>
            <a:br>
              <a:rPr lang="es-MX" dirty="0"/>
            </a:br>
            <a:r>
              <a:rPr lang="es-MX" dirty="0"/>
              <a:t>			Office of </a:t>
            </a:r>
            <a:r>
              <a:rPr lang="es-MX" dirty="0" err="1"/>
              <a:t>Prophet</a:t>
            </a:r>
            <a:br>
              <a:rPr lang="es-MX" dirty="0"/>
            </a:br>
            <a:br>
              <a:rPr lang="es-MX" dirty="0"/>
            </a:br>
            <a:r>
              <a:rPr lang="es-MX" dirty="0"/>
              <a:t>También – No es don permanente….</a:t>
            </a:r>
            <a:br>
              <a:rPr lang="es-MX" dirty="0"/>
            </a:br>
            <a:r>
              <a:rPr lang="es-MX" dirty="0"/>
              <a:t>Depende de la voluntad de Dios</a:t>
            </a:r>
            <a:br>
              <a:rPr lang="es-MX" dirty="0"/>
            </a:br>
            <a:br>
              <a:rPr lang="es-MX" dirty="0"/>
            </a:br>
            <a:r>
              <a:rPr lang="es-MX" dirty="0" err="1"/>
              <a:t>Also</a:t>
            </a:r>
            <a:r>
              <a:rPr lang="es-MX" dirty="0"/>
              <a:t> – </a:t>
            </a:r>
            <a:r>
              <a:rPr lang="es-MX" dirty="0" err="1"/>
              <a:t>Not</a:t>
            </a:r>
            <a:r>
              <a:rPr lang="es-MX" dirty="0"/>
              <a:t> a </a:t>
            </a:r>
            <a:r>
              <a:rPr lang="es-MX" dirty="0" err="1"/>
              <a:t>permanent</a:t>
            </a:r>
            <a:r>
              <a:rPr lang="es-MX" dirty="0"/>
              <a:t> </a:t>
            </a:r>
            <a:r>
              <a:rPr lang="es-MX" dirty="0" err="1"/>
              <a:t>gift</a:t>
            </a:r>
            <a:r>
              <a:rPr lang="es-MX" dirty="0"/>
              <a:t>……</a:t>
            </a:r>
            <a:br>
              <a:rPr lang="es-MX" dirty="0"/>
            </a:br>
            <a:r>
              <a:rPr lang="es-MX" dirty="0" err="1"/>
              <a:t>Depends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will</a:t>
            </a:r>
            <a:r>
              <a:rPr lang="es-MX" dirty="0"/>
              <a:t> of </a:t>
            </a:r>
            <a:r>
              <a:rPr lang="es-MX" dirty="0" err="1"/>
              <a:t>God</a:t>
            </a:r>
            <a:endParaRPr lang="es-MX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600200"/>
            <a:ext cx="3588938" cy="3581400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		</a:t>
            </a:r>
            <a:br>
              <a:rPr lang="es-MX" dirty="0"/>
            </a:br>
            <a:br>
              <a:rPr lang="es-MX" dirty="0"/>
            </a:br>
            <a:r>
              <a:rPr lang="es-MX" dirty="0"/>
              <a:t>					Descripción</a:t>
            </a:r>
            <a:br>
              <a:rPr lang="es-MX" dirty="0"/>
            </a:br>
            <a:r>
              <a:rPr lang="es-MX" dirty="0"/>
              <a:t>					del trabajo</a:t>
            </a:r>
            <a:br>
              <a:rPr lang="es-MX" dirty="0"/>
            </a:br>
            <a:br>
              <a:rPr lang="es-MX" dirty="0"/>
            </a:br>
            <a:r>
              <a:rPr lang="es-MX" dirty="0"/>
              <a:t>					Job </a:t>
            </a:r>
            <a:br>
              <a:rPr lang="es-MX" dirty="0"/>
            </a:br>
            <a:r>
              <a:rPr lang="es-MX" dirty="0"/>
              <a:t>					</a:t>
            </a:r>
            <a:r>
              <a:rPr lang="es-MX" dirty="0" err="1"/>
              <a:t>Description</a:t>
            </a:r>
            <a:endParaRPr lang="es-MX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600200"/>
            <a:ext cx="3588938" cy="3581400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		</a:t>
            </a:r>
            <a:br>
              <a:rPr lang="es-MX" dirty="0"/>
            </a:br>
            <a:br>
              <a:rPr lang="es-MX" dirty="0"/>
            </a:br>
            <a:r>
              <a:rPr lang="es-MX" dirty="0"/>
              <a:t>			           Primero…… </a:t>
            </a:r>
            <a:br>
              <a:rPr lang="es-MX" dirty="0"/>
            </a:br>
            <a:r>
              <a:rPr lang="es-MX" dirty="0"/>
              <a:t>				    Lo que no son</a:t>
            </a:r>
            <a:br>
              <a:rPr lang="es-MX" dirty="0"/>
            </a:br>
            <a:br>
              <a:rPr lang="es-MX" dirty="0"/>
            </a:br>
            <a:r>
              <a:rPr lang="es-MX" dirty="0"/>
              <a:t>				    </a:t>
            </a:r>
            <a:r>
              <a:rPr lang="es-MX" dirty="0" err="1"/>
              <a:t>First</a:t>
            </a:r>
            <a:r>
              <a:rPr lang="es-MX" dirty="0"/>
              <a:t>………</a:t>
            </a:r>
            <a:br>
              <a:rPr lang="es-MX" dirty="0"/>
            </a:br>
            <a:r>
              <a:rPr lang="es-MX" dirty="0"/>
              <a:t>				    </a:t>
            </a:r>
            <a:r>
              <a:rPr lang="es-MX" dirty="0" err="1"/>
              <a:t>What</a:t>
            </a:r>
            <a:r>
              <a:rPr lang="es-MX" dirty="0"/>
              <a:t> </a:t>
            </a:r>
            <a:r>
              <a:rPr lang="es-MX" dirty="0" err="1"/>
              <a:t>they</a:t>
            </a:r>
            <a:r>
              <a:rPr lang="es-MX" dirty="0"/>
              <a:t> are </a:t>
            </a:r>
            <a:r>
              <a:rPr lang="es-MX" dirty="0" err="1"/>
              <a:t>not</a:t>
            </a:r>
            <a:endParaRPr lang="es-MX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14959"/>
            <a:ext cx="4419600" cy="3663356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		</a:t>
            </a:r>
            <a:br>
              <a:rPr lang="es-MX" dirty="0"/>
            </a:br>
            <a:r>
              <a:rPr lang="es-MX" dirty="0"/>
              <a:t>					    No son</a:t>
            </a:r>
            <a:br>
              <a:rPr lang="es-MX" dirty="0"/>
            </a:br>
            <a:r>
              <a:rPr lang="es-MX" dirty="0"/>
              <a:t>					    adivinos		   </a:t>
            </a:r>
            <a:br>
              <a:rPr lang="es-MX" dirty="0"/>
            </a:br>
            <a:br>
              <a:rPr lang="es-MX" dirty="0"/>
            </a:br>
            <a:r>
              <a:rPr lang="es-MX" dirty="0"/>
              <a:t>					    </a:t>
            </a:r>
            <a:r>
              <a:rPr lang="es-MX" dirty="0" err="1"/>
              <a:t>Not</a:t>
            </a:r>
            <a:r>
              <a:rPr lang="es-MX" dirty="0"/>
              <a:t> </a:t>
            </a:r>
            <a:br>
              <a:rPr lang="es-MX" dirty="0"/>
            </a:br>
            <a:r>
              <a:rPr lang="es-MX" dirty="0"/>
              <a:t>					    </a:t>
            </a:r>
            <a:r>
              <a:rPr lang="es-MX" dirty="0" err="1"/>
              <a:t>fortune</a:t>
            </a:r>
            <a:br>
              <a:rPr lang="es-MX" dirty="0"/>
            </a:br>
            <a:r>
              <a:rPr lang="es-MX" dirty="0"/>
              <a:t>					    </a:t>
            </a:r>
            <a:r>
              <a:rPr lang="es-MX" dirty="0" err="1"/>
              <a:t>tellers</a:t>
            </a:r>
            <a:endParaRPr lang="es-MX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66800"/>
            <a:ext cx="5296406" cy="3397265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		</a:t>
            </a:r>
            <a:br>
              <a:rPr lang="es-MX" dirty="0"/>
            </a:br>
            <a:br>
              <a:rPr lang="es-MX" dirty="0"/>
            </a:br>
            <a:r>
              <a:rPr lang="es-MX" dirty="0"/>
              <a:t>					   </a:t>
            </a: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r>
              <a:rPr lang="es-MX" dirty="0"/>
              <a:t>			¿Hay profetas aquí?					</a:t>
            </a:r>
            <a:r>
              <a:rPr lang="es-MX" dirty="0" err="1"/>
              <a:t>Any</a:t>
            </a:r>
            <a:r>
              <a:rPr lang="es-MX" dirty="0"/>
              <a:t> </a:t>
            </a:r>
            <a:r>
              <a:rPr lang="es-MX" dirty="0" err="1"/>
              <a:t>prophets</a:t>
            </a:r>
            <a:r>
              <a:rPr lang="es-MX" dirty="0"/>
              <a:t> </a:t>
            </a:r>
            <a:r>
              <a:rPr lang="es-MX" dirty="0" err="1"/>
              <a:t>here</a:t>
            </a:r>
            <a:r>
              <a:rPr lang="es-MX" dirty="0"/>
              <a:t>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542325"/>
            <a:ext cx="4670633" cy="3316149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            Nostradamus   </a:t>
            </a:r>
            <a:br>
              <a:rPr lang="es-MX" dirty="0"/>
            </a:br>
            <a:r>
              <a:rPr lang="es-MX" dirty="0"/>
              <a:t>		</a:t>
            </a:r>
            <a:br>
              <a:rPr lang="es-MX" dirty="0"/>
            </a:br>
            <a:r>
              <a:rPr lang="es-MX" dirty="0"/>
              <a:t>		</a:t>
            </a:r>
            <a:br>
              <a:rPr lang="es-MX" dirty="0"/>
            </a:br>
            <a:r>
              <a:rPr lang="es-MX" dirty="0"/>
              <a:t>		</a:t>
            </a:r>
            <a:br>
              <a:rPr lang="es-MX" dirty="0"/>
            </a:br>
            <a:r>
              <a:rPr lang="es-MX" dirty="0"/>
              <a:t>	</a:t>
            </a:r>
            <a:br>
              <a:rPr lang="es-MX" dirty="0"/>
            </a:br>
            <a:br>
              <a:rPr lang="es-MX" dirty="0"/>
            </a:br>
            <a:br>
              <a:rPr lang="es-MX" dirty="0"/>
            </a:br>
            <a:r>
              <a:rPr lang="es-MX" dirty="0"/>
              <a:t>  Predecía muchos eventos futuros</a:t>
            </a:r>
            <a:endParaRPr lang="es-MX" sz="2400" i="1" u="sng" dirty="0">
              <a:ln w="3810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990600"/>
            <a:ext cx="4817268" cy="3287255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		</a:t>
            </a:r>
            <a:br>
              <a:rPr lang="es-MX" dirty="0"/>
            </a:br>
            <a:br>
              <a:rPr lang="es-MX" dirty="0"/>
            </a:br>
            <a:r>
              <a:rPr lang="es-MX" dirty="0"/>
              <a:t>					</a:t>
            </a: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r>
              <a:rPr lang="es-MX" dirty="0"/>
              <a:t>	      </a:t>
            </a:r>
            <a:r>
              <a:rPr lang="es-MX" dirty="0">
                <a:cs typeface="Arial"/>
              </a:rPr>
              <a:t>¿Hay profetas aquí?</a:t>
            </a:r>
            <a:br>
              <a:rPr lang="es-MX" dirty="0">
                <a:cs typeface="Arial"/>
              </a:rPr>
            </a:br>
            <a:r>
              <a:rPr lang="es-MX" dirty="0">
                <a:cs typeface="Arial"/>
              </a:rPr>
              <a:t>		</a:t>
            </a:r>
            <a:r>
              <a:rPr lang="es-MX" dirty="0" err="1">
                <a:cs typeface="Arial"/>
              </a:rPr>
              <a:t>Any</a:t>
            </a:r>
            <a:r>
              <a:rPr lang="es-MX" dirty="0">
                <a:cs typeface="Arial"/>
              </a:rPr>
              <a:t> </a:t>
            </a:r>
            <a:r>
              <a:rPr lang="es-MX" dirty="0" err="1">
                <a:cs typeface="Arial"/>
              </a:rPr>
              <a:t>prophets</a:t>
            </a:r>
            <a:r>
              <a:rPr lang="es-MX" dirty="0">
                <a:cs typeface="Arial"/>
              </a:rPr>
              <a:t> </a:t>
            </a:r>
            <a:r>
              <a:rPr lang="es-MX" dirty="0" err="1">
                <a:cs typeface="Arial"/>
              </a:rPr>
              <a:t>here</a:t>
            </a:r>
            <a:r>
              <a:rPr lang="es-MX" dirty="0">
                <a:cs typeface="Arial"/>
              </a:rPr>
              <a:t>?</a:t>
            </a:r>
            <a:endParaRPr lang="es-MX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7200"/>
            <a:ext cx="3414275" cy="2830055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		</a:t>
            </a:r>
            <a:br>
              <a:rPr lang="es-MX" dirty="0"/>
            </a:br>
            <a:br>
              <a:rPr lang="es-MX" dirty="0"/>
            </a:br>
            <a:r>
              <a:rPr lang="es-MX" dirty="0"/>
              <a:t>					</a:t>
            </a:r>
            <a:br>
              <a:rPr lang="es-MX" dirty="0"/>
            </a:br>
            <a:br>
              <a:rPr lang="es-MX" dirty="0"/>
            </a:br>
            <a:r>
              <a:rPr lang="es-MX" dirty="0"/>
              <a:t>No son adivinos</a:t>
            </a:r>
            <a:br>
              <a:rPr lang="es-MX" dirty="0"/>
            </a:br>
            <a:r>
              <a:rPr lang="es-MX" dirty="0" err="1"/>
              <a:t>Not</a:t>
            </a:r>
            <a:r>
              <a:rPr lang="es-MX" dirty="0"/>
              <a:t> </a:t>
            </a:r>
            <a:r>
              <a:rPr lang="es-MX" dirty="0" err="1"/>
              <a:t>fortune</a:t>
            </a:r>
            <a:r>
              <a:rPr lang="es-MX" dirty="0"/>
              <a:t> </a:t>
            </a:r>
            <a:r>
              <a:rPr lang="es-MX" dirty="0" err="1"/>
              <a:t>tellers</a:t>
            </a:r>
            <a:br>
              <a:rPr lang="es-MX" dirty="0"/>
            </a:br>
            <a:br>
              <a:rPr lang="es-MX" dirty="0"/>
            </a:br>
            <a:r>
              <a:rPr lang="es-MX" dirty="0"/>
              <a:t>				     Ni quirománticos</a:t>
            </a:r>
            <a:br>
              <a:rPr lang="es-MX" dirty="0"/>
            </a:br>
            <a:r>
              <a:rPr lang="es-MX" dirty="0"/>
              <a:t>				      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palm</a:t>
            </a:r>
            <a:r>
              <a:rPr lang="es-MX" dirty="0"/>
              <a:t> </a:t>
            </a:r>
            <a:r>
              <a:rPr lang="es-MX" dirty="0" err="1"/>
              <a:t>readers</a:t>
            </a:r>
            <a:endParaRPr lang="es-MX" dirty="0"/>
          </a:p>
        </p:txBody>
      </p:sp>
      <p:pic>
        <p:nvPicPr>
          <p:cNvPr id="5" name="Picture 4" descr="EgyptMesopotami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438400"/>
            <a:ext cx="3733800" cy="2547908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491" y="381000"/>
            <a:ext cx="1918726" cy="1914696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		</a:t>
            </a:r>
            <a:r>
              <a:rPr lang="es-MX" dirty="0" err="1"/>
              <a:t>What</a:t>
            </a:r>
            <a:r>
              <a:rPr lang="es-MX" dirty="0"/>
              <a:t> do </a:t>
            </a:r>
            <a:r>
              <a:rPr lang="es-MX" dirty="0" err="1"/>
              <a:t>they</a:t>
            </a:r>
            <a:r>
              <a:rPr lang="es-MX" dirty="0"/>
              <a:t> do?</a:t>
            </a:r>
            <a:br>
              <a:rPr lang="es-MX" dirty="0"/>
            </a:br>
            <a:r>
              <a:rPr lang="es-MX" dirty="0"/>
              <a:t>			¿Qué hacen?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491" y="381000"/>
            <a:ext cx="1918726" cy="1914696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		Descripción de trabajo</a:t>
            </a:r>
            <a:br>
              <a:rPr lang="es-MX" dirty="0"/>
            </a:br>
            <a:br>
              <a:rPr lang="es-MX" dirty="0"/>
            </a:br>
            <a:br>
              <a:rPr lang="es-MX" dirty="0"/>
            </a:br>
            <a:r>
              <a:rPr lang="es-MX" sz="3600" dirty="0"/>
              <a:t>- </a:t>
            </a:r>
            <a:r>
              <a:rPr lang="es-MX" sz="3400" dirty="0"/>
              <a:t>Conservaban y </a:t>
            </a:r>
            <a:r>
              <a:rPr lang="es-MX" sz="3400" dirty="0" err="1"/>
              <a:t>desarollaban</a:t>
            </a:r>
            <a:r>
              <a:rPr lang="es-MX" sz="3400" dirty="0"/>
              <a:t> religión revelada</a:t>
            </a:r>
            <a:br>
              <a:rPr lang="es-MX" sz="3400" dirty="0"/>
            </a:br>
            <a:r>
              <a:rPr lang="es-MX" sz="3600" dirty="0"/>
              <a:t>- Denunciaban idolatría</a:t>
            </a:r>
            <a:br>
              <a:rPr lang="es-MX" sz="3600" dirty="0"/>
            </a:br>
            <a:r>
              <a:rPr lang="es-MX" sz="3600" dirty="0"/>
              <a:t>- Defendían la ley moral</a:t>
            </a:r>
            <a:br>
              <a:rPr lang="es-MX" sz="3600" dirty="0"/>
            </a:br>
            <a:r>
              <a:rPr lang="es-MX" sz="3600" dirty="0"/>
              <a:t>- Daban el consejo en asuntos políticos</a:t>
            </a:r>
            <a:br>
              <a:rPr lang="es-MX" sz="3600" dirty="0"/>
            </a:br>
            <a:r>
              <a:rPr lang="es-MX" sz="3600" dirty="0"/>
              <a:t>- Daban el consejo en asuntos privados</a:t>
            </a:r>
            <a:br>
              <a:rPr lang="es-MX" sz="3600" dirty="0"/>
            </a:br>
            <a:r>
              <a:rPr lang="es-MX" sz="3600" dirty="0"/>
              <a:t>- Milagros confirmaban sus enseñanzas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491" y="381000"/>
            <a:ext cx="1918726" cy="1914696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		Job </a:t>
            </a:r>
            <a:r>
              <a:rPr lang="es-MX" dirty="0" err="1"/>
              <a:t>Description</a:t>
            </a:r>
            <a:br>
              <a:rPr lang="es-MX" dirty="0"/>
            </a:br>
            <a:br>
              <a:rPr lang="es-MX" dirty="0"/>
            </a:br>
            <a:br>
              <a:rPr lang="es-MX" dirty="0"/>
            </a:br>
            <a:r>
              <a:rPr lang="es-MX" sz="3600" dirty="0"/>
              <a:t>- </a:t>
            </a:r>
            <a:r>
              <a:rPr lang="es-MX" sz="3600" dirty="0" err="1"/>
              <a:t>Preserved</a:t>
            </a:r>
            <a:r>
              <a:rPr lang="es-MX" sz="3600" dirty="0"/>
              <a:t> &amp; </a:t>
            </a:r>
            <a:r>
              <a:rPr lang="es-MX" sz="3600" dirty="0" err="1"/>
              <a:t>developed</a:t>
            </a:r>
            <a:r>
              <a:rPr lang="es-MX" sz="3600" dirty="0"/>
              <a:t> </a:t>
            </a:r>
            <a:r>
              <a:rPr lang="es-MX" sz="3600" dirty="0" err="1"/>
              <a:t>revealed</a:t>
            </a:r>
            <a:r>
              <a:rPr lang="es-MX" sz="3600" dirty="0"/>
              <a:t> </a:t>
            </a:r>
            <a:r>
              <a:rPr lang="es-MX" sz="3600" dirty="0" err="1"/>
              <a:t>religion</a:t>
            </a:r>
            <a:br>
              <a:rPr lang="es-MX" sz="3600" dirty="0"/>
            </a:br>
            <a:r>
              <a:rPr lang="es-MX" sz="3600" dirty="0"/>
              <a:t>- </a:t>
            </a:r>
            <a:r>
              <a:rPr lang="es-MX" sz="3600" dirty="0" err="1"/>
              <a:t>Denounced</a:t>
            </a:r>
            <a:r>
              <a:rPr lang="es-MX" sz="3600" dirty="0"/>
              <a:t> </a:t>
            </a:r>
            <a:r>
              <a:rPr lang="es-MX" sz="3600" dirty="0" err="1"/>
              <a:t>idolatry</a:t>
            </a:r>
            <a:br>
              <a:rPr lang="es-MX" sz="3600" dirty="0"/>
            </a:br>
            <a:r>
              <a:rPr lang="es-MX" sz="3600" dirty="0"/>
              <a:t>- Defended moral </a:t>
            </a:r>
            <a:r>
              <a:rPr lang="es-MX" sz="3600" dirty="0" err="1"/>
              <a:t>law</a:t>
            </a:r>
            <a:br>
              <a:rPr lang="es-MX" sz="3600" dirty="0"/>
            </a:br>
            <a:r>
              <a:rPr lang="es-MX" sz="3600" dirty="0"/>
              <a:t>- </a:t>
            </a:r>
            <a:r>
              <a:rPr lang="es-MX" sz="3600" dirty="0" err="1"/>
              <a:t>Gave</a:t>
            </a:r>
            <a:r>
              <a:rPr lang="es-MX" sz="3600" dirty="0"/>
              <a:t> </a:t>
            </a:r>
            <a:r>
              <a:rPr lang="es-MX" sz="3600" dirty="0" err="1"/>
              <a:t>counsel</a:t>
            </a:r>
            <a:r>
              <a:rPr lang="es-MX" sz="3600" dirty="0"/>
              <a:t> in </a:t>
            </a:r>
            <a:r>
              <a:rPr lang="es-MX" sz="3600" dirty="0" err="1"/>
              <a:t>political</a:t>
            </a:r>
            <a:r>
              <a:rPr lang="es-MX" sz="3600" dirty="0"/>
              <a:t> </a:t>
            </a:r>
            <a:r>
              <a:rPr lang="es-MX" sz="3600" dirty="0" err="1"/>
              <a:t>matters</a:t>
            </a:r>
            <a:br>
              <a:rPr lang="es-MX" sz="3600" dirty="0"/>
            </a:br>
            <a:r>
              <a:rPr lang="es-MX" sz="3600" dirty="0"/>
              <a:t>- </a:t>
            </a:r>
            <a:r>
              <a:rPr lang="es-MX" sz="3600" dirty="0" err="1"/>
              <a:t>Gave</a:t>
            </a:r>
            <a:r>
              <a:rPr lang="es-MX" sz="3600" dirty="0"/>
              <a:t> </a:t>
            </a:r>
            <a:r>
              <a:rPr lang="es-MX" sz="3600" dirty="0" err="1"/>
              <a:t>counsel</a:t>
            </a:r>
            <a:r>
              <a:rPr lang="es-MX" sz="3600" dirty="0"/>
              <a:t> in </a:t>
            </a:r>
            <a:r>
              <a:rPr lang="es-MX" sz="3600" dirty="0" err="1"/>
              <a:t>private</a:t>
            </a:r>
            <a:r>
              <a:rPr lang="es-MX" sz="3600" dirty="0"/>
              <a:t> </a:t>
            </a:r>
            <a:r>
              <a:rPr lang="es-MX" sz="3600" dirty="0" err="1"/>
              <a:t>matters</a:t>
            </a:r>
            <a:br>
              <a:rPr lang="es-MX" sz="3600" dirty="0"/>
            </a:br>
            <a:r>
              <a:rPr lang="es-MX" sz="3600" dirty="0"/>
              <a:t>- </a:t>
            </a:r>
            <a:r>
              <a:rPr lang="es-MX" sz="3600" dirty="0" err="1"/>
              <a:t>Miracles</a:t>
            </a:r>
            <a:r>
              <a:rPr lang="es-MX" sz="3600" dirty="0"/>
              <a:t> </a:t>
            </a:r>
            <a:r>
              <a:rPr lang="es-MX" sz="3600" dirty="0" err="1"/>
              <a:t>confirmed</a:t>
            </a:r>
            <a:r>
              <a:rPr lang="es-MX" sz="3600" dirty="0"/>
              <a:t> </a:t>
            </a:r>
            <a:r>
              <a:rPr lang="es-MX" sz="3600" dirty="0" err="1"/>
              <a:t>their</a:t>
            </a:r>
            <a:r>
              <a:rPr lang="es-MX" sz="3600" dirty="0"/>
              <a:t> </a:t>
            </a:r>
            <a:r>
              <a:rPr lang="es-MX" sz="3600" dirty="0" err="1"/>
              <a:t>teaching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345593800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56" y="381000"/>
            <a:ext cx="1416195" cy="1914696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		Tipos de mensajes</a:t>
            </a:r>
            <a:br>
              <a:rPr lang="es-MX" dirty="0"/>
            </a:br>
            <a:r>
              <a:rPr lang="es-MX" dirty="0"/>
              <a:t>	</a:t>
            </a:r>
            <a:br>
              <a:rPr lang="es-MX" dirty="0"/>
            </a:br>
            <a:br>
              <a:rPr lang="es-MX" dirty="0"/>
            </a:br>
            <a:r>
              <a:rPr lang="es-MX" sz="3600" dirty="0"/>
              <a:t>- La verdad y morales</a:t>
            </a:r>
            <a:br>
              <a:rPr lang="es-MX" sz="3600" dirty="0"/>
            </a:br>
            <a:r>
              <a:rPr lang="es-MX" sz="3600" dirty="0"/>
              <a:t>- Exhortaciones [Animando a alguien hacer 								       algo]</a:t>
            </a:r>
            <a:br>
              <a:rPr lang="es-MX" sz="3600" dirty="0"/>
            </a:br>
            <a:r>
              <a:rPr lang="es-MX" sz="3600" dirty="0"/>
              <a:t>- Amenazas</a:t>
            </a:r>
            <a:br>
              <a:rPr lang="es-MX" sz="3600" dirty="0"/>
            </a:br>
            <a:r>
              <a:rPr lang="es-MX" sz="3600" dirty="0"/>
              <a:t>- Anuncios de castigo</a:t>
            </a:r>
            <a:br>
              <a:rPr lang="es-MX" sz="3600" dirty="0"/>
            </a:br>
            <a:r>
              <a:rPr lang="es-MX" sz="3600" dirty="0"/>
              <a:t>- Promesas de liberación</a:t>
            </a:r>
            <a:br>
              <a:rPr lang="es-MX" sz="3600" dirty="0"/>
            </a:br>
            <a:r>
              <a:rPr lang="es-MX" sz="3600" dirty="0"/>
              <a:t>- Lenguaje muy imaginativo</a:t>
            </a:r>
            <a:br>
              <a:rPr lang="es-MX" sz="3600" dirty="0"/>
            </a:br>
            <a:endParaRPr lang="es-MX" sz="3600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56" y="381000"/>
            <a:ext cx="1416195" cy="1914696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		</a:t>
            </a:r>
            <a:r>
              <a:rPr lang="es-MX" dirty="0" err="1"/>
              <a:t>Types</a:t>
            </a:r>
            <a:r>
              <a:rPr lang="es-MX" dirty="0"/>
              <a:t> of </a:t>
            </a:r>
            <a:r>
              <a:rPr lang="es-MX" dirty="0" err="1"/>
              <a:t>messages</a:t>
            </a:r>
            <a:br>
              <a:rPr lang="es-MX" dirty="0"/>
            </a:br>
            <a:r>
              <a:rPr lang="es-MX" dirty="0"/>
              <a:t>	</a:t>
            </a:r>
            <a:br>
              <a:rPr lang="es-MX" dirty="0"/>
            </a:br>
            <a:br>
              <a:rPr lang="es-MX" dirty="0"/>
            </a:br>
            <a:r>
              <a:rPr lang="es-MX" sz="3600" dirty="0"/>
              <a:t>- </a:t>
            </a:r>
            <a:r>
              <a:rPr lang="es-MX" sz="3600" dirty="0" err="1"/>
              <a:t>Truths</a:t>
            </a:r>
            <a:r>
              <a:rPr lang="es-MX" sz="3600" dirty="0"/>
              <a:t> &amp; </a:t>
            </a:r>
            <a:r>
              <a:rPr lang="es-MX" sz="3600" dirty="0" err="1"/>
              <a:t>morals</a:t>
            </a:r>
            <a:br>
              <a:rPr lang="es-MX" sz="3600" dirty="0"/>
            </a:br>
            <a:r>
              <a:rPr lang="es-MX" sz="3600" dirty="0"/>
              <a:t>- </a:t>
            </a:r>
            <a:r>
              <a:rPr lang="es-MX" sz="3600" dirty="0" err="1"/>
              <a:t>Exhortations</a:t>
            </a:r>
            <a:r>
              <a:rPr lang="es-MX" sz="3600" dirty="0"/>
              <a:t> [</a:t>
            </a:r>
            <a:r>
              <a:rPr lang="es-MX" sz="3600" dirty="0" err="1"/>
              <a:t>Urging</a:t>
            </a:r>
            <a:r>
              <a:rPr lang="es-MX" sz="3600" dirty="0"/>
              <a:t> </a:t>
            </a:r>
            <a:r>
              <a:rPr lang="es-MX" sz="3600" dirty="0" err="1"/>
              <a:t>someone</a:t>
            </a:r>
            <a:r>
              <a:rPr lang="es-MX" sz="3600" dirty="0"/>
              <a:t> </a:t>
            </a:r>
            <a:r>
              <a:rPr lang="es-MX" sz="3600" dirty="0" err="1"/>
              <a:t>to</a:t>
            </a:r>
            <a:r>
              <a:rPr lang="es-MX" sz="3600" dirty="0"/>
              <a:t> do 							   </a:t>
            </a:r>
            <a:r>
              <a:rPr lang="es-MX" sz="3600" dirty="0" err="1"/>
              <a:t>something</a:t>
            </a:r>
            <a:r>
              <a:rPr lang="es-MX" sz="3600" dirty="0"/>
              <a:t>]</a:t>
            </a:r>
            <a:br>
              <a:rPr lang="es-MX" sz="3600" dirty="0"/>
            </a:br>
            <a:r>
              <a:rPr lang="es-MX" sz="3600" dirty="0"/>
              <a:t>- </a:t>
            </a:r>
            <a:r>
              <a:rPr lang="es-MX" sz="3600" dirty="0" err="1"/>
              <a:t>Threats</a:t>
            </a:r>
            <a:br>
              <a:rPr lang="es-MX" sz="3600" dirty="0"/>
            </a:br>
            <a:r>
              <a:rPr lang="es-MX" sz="3600" dirty="0"/>
              <a:t>- </a:t>
            </a:r>
            <a:r>
              <a:rPr lang="es-MX" sz="3600" dirty="0" err="1"/>
              <a:t>Announcement</a:t>
            </a:r>
            <a:r>
              <a:rPr lang="es-MX" sz="3600" dirty="0"/>
              <a:t> of </a:t>
            </a:r>
            <a:r>
              <a:rPr lang="es-MX" sz="3600" dirty="0" err="1"/>
              <a:t>punishment</a:t>
            </a:r>
            <a:br>
              <a:rPr lang="es-MX" sz="3600" dirty="0"/>
            </a:br>
            <a:r>
              <a:rPr lang="es-MX" sz="3600" dirty="0"/>
              <a:t>- </a:t>
            </a:r>
            <a:r>
              <a:rPr lang="es-MX" sz="3600" dirty="0" err="1"/>
              <a:t>Promise</a:t>
            </a:r>
            <a:r>
              <a:rPr lang="es-MX" sz="3600" dirty="0"/>
              <a:t> of </a:t>
            </a:r>
            <a:r>
              <a:rPr lang="es-MX" sz="3600" dirty="0" err="1"/>
              <a:t>deliverance</a:t>
            </a:r>
            <a:br>
              <a:rPr lang="es-MX" sz="3600" dirty="0"/>
            </a:br>
            <a:r>
              <a:rPr lang="es-MX" sz="3600" dirty="0"/>
              <a:t>- </a:t>
            </a:r>
            <a:r>
              <a:rPr lang="es-MX" sz="3600" dirty="0" err="1"/>
              <a:t>Highly</a:t>
            </a:r>
            <a:r>
              <a:rPr lang="es-MX" sz="3600" dirty="0"/>
              <a:t> </a:t>
            </a:r>
            <a:r>
              <a:rPr lang="es-MX" sz="3600" dirty="0" err="1"/>
              <a:t>imaginative</a:t>
            </a:r>
            <a:r>
              <a:rPr lang="es-MX" sz="3600" dirty="0"/>
              <a:t> </a:t>
            </a:r>
            <a:r>
              <a:rPr lang="es-MX" sz="3600" dirty="0" err="1"/>
              <a:t>language</a:t>
            </a:r>
            <a:br>
              <a:rPr lang="es-MX" sz="3600" dirty="0"/>
            </a:b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382834115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56" y="381000"/>
            <a:ext cx="1416195" cy="1914696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		Puntos principales</a:t>
            </a:r>
            <a:br>
              <a:rPr lang="es-MX" dirty="0"/>
            </a:br>
            <a:r>
              <a:rPr lang="es-MX" dirty="0"/>
              <a:t>			de profecías</a:t>
            </a:r>
            <a:br>
              <a:rPr lang="es-MX" dirty="0"/>
            </a:br>
            <a:r>
              <a:rPr lang="es-MX" dirty="0"/>
              <a:t>	</a:t>
            </a:r>
            <a:br>
              <a:rPr lang="es-MX" dirty="0"/>
            </a:br>
            <a:br>
              <a:rPr lang="es-MX" dirty="0"/>
            </a:br>
            <a:r>
              <a:rPr lang="es-MX" sz="4000" dirty="0"/>
              <a:t>- Relación de Dios con su gente</a:t>
            </a:r>
            <a:br>
              <a:rPr lang="es-MX" sz="4000" dirty="0"/>
            </a:br>
            <a:r>
              <a:rPr lang="es-MX" sz="4000" dirty="0"/>
              <a:t>- Naturaleza universal de la ley moral</a:t>
            </a:r>
            <a:br>
              <a:rPr lang="es-MX" sz="4000" dirty="0"/>
            </a:br>
            <a:r>
              <a:rPr lang="es-MX" sz="4000" dirty="0"/>
              <a:t>- Responsabilidad personal</a:t>
            </a:r>
            <a:br>
              <a:rPr lang="es-MX" sz="4000" dirty="0"/>
            </a:br>
            <a:r>
              <a:rPr lang="es-MX" sz="4000" dirty="0"/>
              <a:t>- Conducta de naciones extranjeras</a:t>
            </a:r>
            <a:endParaRPr lang="es-MX" sz="3200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56" y="381000"/>
            <a:ext cx="1416195" cy="1914696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		</a:t>
            </a:r>
            <a:r>
              <a:rPr lang="es-MX" dirty="0" err="1"/>
              <a:t>Main</a:t>
            </a:r>
            <a:r>
              <a:rPr lang="es-MX" dirty="0"/>
              <a:t> </a:t>
            </a:r>
            <a:r>
              <a:rPr lang="es-MX" dirty="0" err="1"/>
              <a:t>concern</a:t>
            </a:r>
            <a:r>
              <a:rPr lang="es-MX" dirty="0"/>
              <a:t> of</a:t>
            </a:r>
            <a:br>
              <a:rPr lang="es-MX" dirty="0"/>
            </a:br>
            <a:r>
              <a:rPr lang="es-MX" dirty="0"/>
              <a:t>			</a:t>
            </a:r>
            <a:r>
              <a:rPr lang="es-MX" dirty="0" err="1"/>
              <a:t>prophecies</a:t>
            </a:r>
            <a:br>
              <a:rPr lang="es-MX" dirty="0"/>
            </a:br>
            <a:r>
              <a:rPr lang="es-MX" dirty="0"/>
              <a:t>	</a:t>
            </a:r>
            <a:br>
              <a:rPr lang="es-MX" dirty="0"/>
            </a:br>
            <a:br>
              <a:rPr lang="es-MX" dirty="0"/>
            </a:br>
            <a:r>
              <a:rPr lang="es-MX" sz="4000" dirty="0"/>
              <a:t>- </a:t>
            </a:r>
            <a:r>
              <a:rPr lang="es-MX" sz="4000" dirty="0" err="1"/>
              <a:t>Relationship</a:t>
            </a:r>
            <a:r>
              <a:rPr lang="es-MX" sz="4000" dirty="0"/>
              <a:t> of </a:t>
            </a:r>
            <a:r>
              <a:rPr lang="es-MX" sz="4000" dirty="0" err="1"/>
              <a:t>God</a:t>
            </a:r>
            <a:r>
              <a:rPr lang="es-MX" sz="4000" dirty="0"/>
              <a:t> </a:t>
            </a:r>
            <a:r>
              <a:rPr lang="es-MX" sz="4000" dirty="0" err="1"/>
              <a:t>with</a:t>
            </a:r>
            <a:r>
              <a:rPr lang="es-MX" sz="4000" dirty="0"/>
              <a:t> </a:t>
            </a:r>
            <a:r>
              <a:rPr lang="es-MX" sz="4000" dirty="0" err="1"/>
              <a:t>his</a:t>
            </a:r>
            <a:r>
              <a:rPr lang="es-MX" sz="4000" dirty="0"/>
              <a:t> </a:t>
            </a:r>
            <a:r>
              <a:rPr lang="es-MX" sz="4000" dirty="0" err="1"/>
              <a:t>people</a:t>
            </a:r>
            <a:br>
              <a:rPr lang="es-MX" sz="4000" dirty="0"/>
            </a:br>
            <a:r>
              <a:rPr lang="es-MX" sz="4000" dirty="0"/>
              <a:t>- Universal </a:t>
            </a:r>
            <a:r>
              <a:rPr lang="es-MX" sz="4000" dirty="0" err="1"/>
              <a:t>nature</a:t>
            </a:r>
            <a:r>
              <a:rPr lang="es-MX" sz="4000" dirty="0"/>
              <a:t> of moral </a:t>
            </a:r>
            <a:r>
              <a:rPr lang="es-MX" sz="4000" dirty="0" err="1"/>
              <a:t>law</a:t>
            </a:r>
            <a:br>
              <a:rPr lang="es-MX" sz="4000" dirty="0"/>
            </a:br>
            <a:r>
              <a:rPr lang="es-MX" sz="4000" dirty="0"/>
              <a:t>- Personal </a:t>
            </a:r>
            <a:r>
              <a:rPr lang="es-MX" sz="4000" dirty="0" err="1"/>
              <a:t>responsibility</a:t>
            </a:r>
            <a:br>
              <a:rPr lang="es-MX" sz="4000" dirty="0"/>
            </a:br>
            <a:r>
              <a:rPr lang="es-MX" sz="4000" dirty="0"/>
              <a:t>- </a:t>
            </a:r>
            <a:r>
              <a:rPr lang="es-MX" sz="4000" dirty="0" err="1"/>
              <a:t>Conduct</a:t>
            </a:r>
            <a:r>
              <a:rPr lang="es-MX" sz="4000" dirty="0"/>
              <a:t> of </a:t>
            </a:r>
            <a:r>
              <a:rPr lang="es-MX" sz="4000" dirty="0" err="1"/>
              <a:t>foreign</a:t>
            </a:r>
            <a:r>
              <a:rPr lang="es-MX" sz="4000" dirty="0"/>
              <a:t> </a:t>
            </a:r>
            <a:r>
              <a:rPr lang="es-MX" sz="4000" dirty="0" err="1"/>
              <a:t>nations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178917449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3116768" cy="1828800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			Naturaleza de</a:t>
            </a:r>
            <a:br>
              <a:rPr lang="es-MX" dirty="0"/>
            </a:br>
            <a:r>
              <a:rPr lang="es-MX" dirty="0"/>
              <a:t>				Profecía</a:t>
            </a:r>
            <a:br>
              <a:rPr lang="es-MX" dirty="0"/>
            </a:br>
            <a:r>
              <a:rPr lang="es-MX" dirty="0"/>
              <a:t>	</a:t>
            </a:r>
            <a:br>
              <a:rPr lang="es-MX" dirty="0"/>
            </a:br>
            <a:br>
              <a:rPr lang="es-MX" dirty="0"/>
            </a:br>
            <a:r>
              <a:rPr lang="es-MX" dirty="0"/>
              <a:t>Pronósticos del futuro inmediato y lejano tratado frecuentemente</a:t>
            </a:r>
            <a:endParaRPr lang="es-MX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542325"/>
            <a:ext cx="4670633" cy="3316149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            </a:t>
            </a:r>
            <a:r>
              <a:rPr lang="es-MX" dirty="0" err="1"/>
              <a:t>Nostradamus</a:t>
            </a:r>
            <a:r>
              <a:rPr lang="es-MX" dirty="0"/>
              <a:t>   </a:t>
            </a:r>
            <a:br>
              <a:rPr lang="es-MX" dirty="0"/>
            </a:br>
            <a:r>
              <a:rPr lang="es-MX" dirty="0"/>
              <a:t>		</a:t>
            </a:r>
            <a:br>
              <a:rPr lang="es-MX" dirty="0"/>
            </a:br>
            <a:r>
              <a:rPr lang="es-MX" dirty="0"/>
              <a:t>		</a:t>
            </a:r>
            <a:br>
              <a:rPr lang="es-MX" dirty="0"/>
            </a:br>
            <a:r>
              <a:rPr lang="es-MX" dirty="0"/>
              <a:t>		</a:t>
            </a:r>
            <a:br>
              <a:rPr lang="es-MX" dirty="0"/>
            </a:br>
            <a:r>
              <a:rPr lang="es-MX" dirty="0"/>
              <a:t>	</a:t>
            </a:r>
            <a:br>
              <a:rPr lang="es-MX" dirty="0"/>
            </a:br>
            <a:br>
              <a:rPr lang="es-MX" dirty="0"/>
            </a:br>
            <a:br>
              <a:rPr lang="es-MX" dirty="0"/>
            </a:br>
            <a:r>
              <a:rPr lang="es-MX" dirty="0"/>
              <a:t>        </a:t>
            </a:r>
            <a:r>
              <a:rPr lang="es-MX" dirty="0" err="1"/>
              <a:t>Told</a:t>
            </a:r>
            <a:r>
              <a:rPr lang="es-MX" dirty="0"/>
              <a:t> of </a:t>
            </a:r>
            <a:r>
              <a:rPr lang="es-MX" dirty="0" err="1"/>
              <a:t>many</a:t>
            </a:r>
            <a:r>
              <a:rPr lang="es-MX" dirty="0"/>
              <a:t> </a:t>
            </a:r>
            <a:r>
              <a:rPr lang="es-MX" dirty="0" err="1"/>
              <a:t>future</a:t>
            </a:r>
            <a:r>
              <a:rPr lang="es-MX" dirty="0"/>
              <a:t> </a:t>
            </a:r>
            <a:r>
              <a:rPr lang="es-MX" dirty="0" err="1"/>
              <a:t>events</a:t>
            </a:r>
            <a:endParaRPr lang="es-MX" sz="2400" i="1" u="sng" dirty="0">
              <a:ln w="3810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7495044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3116768" cy="1828800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			</a:t>
            </a:r>
            <a:r>
              <a:rPr lang="es-MX" dirty="0" err="1"/>
              <a:t>Nature</a:t>
            </a:r>
            <a:r>
              <a:rPr lang="es-MX" dirty="0"/>
              <a:t> of</a:t>
            </a:r>
            <a:br>
              <a:rPr lang="es-MX" dirty="0"/>
            </a:br>
            <a:r>
              <a:rPr lang="es-MX" dirty="0"/>
              <a:t>				</a:t>
            </a:r>
            <a:r>
              <a:rPr lang="es-MX" dirty="0" err="1"/>
              <a:t>Prophecy</a:t>
            </a:r>
            <a:br>
              <a:rPr lang="es-MX" dirty="0"/>
            </a:br>
            <a:r>
              <a:rPr lang="es-MX" dirty="0"/>
              <a:t>	</a:t>
            </a:r>
            <a:br>
              <a:rPr lang="es-MX" dirty="0"/>
            </a:br>
            <a:br>
              <a:rPr lang="es-MX" dirty="0"/>
            </a:br>
            <a:r>
              <a:rPr lang="es-MX" dirty="0" err="1"/>
              <a:t>Predictions</a:t>
            </a:r>
            <a:r>
              <a:rPr lang="es-MX" dirty="0"/>
              <a:t> of </a:t>
            </a:r>
            <a:r>
              <a:rPr lang="es-MX" dirty="0" err="1"/>
              <a:t>immediate</a:t>
            </a:r>
            <a:r>
              <a:rPr lang="es-MX" dirty="0"/>
              <a:t> &amp; </a:t>
            </a:r>
            <a:r>
              <a:rPr lang="es-MX" dirty="0" err="1"/>
              <a:t>distant</a:t>
            </a:r>
            <a:r>
              <a:rPr lang="es-MX" dirty="0"/>
              <a:t> </a:t>
            </a:r>
            <a:r>
              <a:rPr lang="es-MX" dirty="0" err="1"/>
              <a:t>future</a:t>
            </a:r>
            <a:r>
              <a:rPr lang="es-MX" dirty="0"/>
              <a:t> </a:t>
            </a:r>
            <a:r>
              <a:rPr lang="es-MX" dirty="0" err="1"/>
              <a:t>often</a:t>
            </a:r>
            <a:r>
              <a:rPr lang="es-MX" dirty="0"/>
              <a:t> </a:t>
            </a:r>
            <a:r>
              <a:rPr lang="es-MX" dirty="0" err="1"/>
              <a:t>related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4286522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3116768" cy="1828800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			Naturaleza de</a:t>
            </a:r>
            <a:br>
              <a:rPr lang="es-MX" dirty="0"/>
            </a:br>
            <a:r>
              <a:rPr lang="es-MX" dirty="0"/>
              <a:t>				Profecía</a:t>
            </a:r>
            <a:br>
              <a:rPr lang="es-MX" dirty="0"/>
            </a:br>
            <a:r>
              <a:rPr lang="es-MX" dirty="0"/>
              <a:t>	</a:t>
            </a:r>
            <a:br>
              <a:rPr lang="es-MX" dirty="0"/>
            </a:br>
            <a:br>
              <a:rPr lang="es-MX" dirty="0"/>
            </a:br>
            <a:r>
              <a:rPr lang="es-MX" dirty="0"/>
              <a:t>Trata de la naturaleza universal e inmutable de Dios, morales, personas, y nuestra relación </a:t>
            </a:r>
            <a:br>
              <a:rPr lang="es-MX" dirty="0"/>
            </a:br>
            <a:r>
              <a:rPr lang="es-MX" dirty="0"/>
              <a:t>con Dios</a:t>
            </a:r>
            <a:endParaRPr lang="es-MX" sz="3200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3116768" cy="1828800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			</a:t>
            </a:r>
            <a:r>
              <a:rPr lang="es-MX" dirty="0" err="1"/>
              <a:t>Nature</a:t>
            </a:r>
            <a:r>
              <a:rPr lang="es-MX" dirty="0"/>
              <a:t> of</a:t>
            </a:r>
            <a:br>
              <a:rPr lang="es-MX" dirty="0"/>
            </a:br>
            <a:r>
              <a:rPr lang="es-MX" dirty="0"/>
              <a:t>				</a:t>
            </a:r>
            <a:r>
              <a:rPr lang="es-MX" dirty="0" err="1"/>
              <a:t>Prophecy</a:t>
            </a:r>
            <a:br>
              <a:rPr lang="es-MX" dirty="0"/>
            </a:br>
            <a:r>
              <a:rPr lang="es-MX" dirty="0"/>
              <a:t>	</a:t>
            </a:r>
            <a:br>
              <a:rPr lang="es-MX" dirty="0"/>
            </a:br>
            <a:br>
              <a:rPr lang="es-MX" dirty="0"/>
            </a:br>
            <a:r>
              <a:rPr lang="es-MX" dirty="0" err="1"/>
              <a:t>Deals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unchanging</a:t>
            </a:r>
            <a:r>
              <a:rPr lang="es-MX" dirty="0"/>
              <a:t>, universal </a:t>
            </a:r>
            <a:r>
              <a:rPr lang="es-MX" dirty="0" err="1"/>
              <a:t>nature</a:t>
            </a:r>
            <a:r>
              <a:rPr lang="es-MX" dirty="0"/>
              <a:t> of </a:t>
            </a:r>
            <a:r>
              <a:rPr lang="es-MX" dirty="0" err="1"/>
              <a:t>God</a:t>
            </a:r>
            <a:r>
              <a:rPr lang="es-MX" dirty="0"/>
              <a:t>, </a:t>
            </a:r>
            <a:r>
              <a:rPr lang="es-MX" dirty="0" err="1"/>
              <a:t>morals</a:t>
            </a:r>
            <a:r>
              <a:rPr lang="es-MX" dirty="0"/>
              <a:t>, </a:t>
            </a:r>
            <a:r>
              <a:rPr lang="es-MX" dirty="0" err="1"/>
              <a:t>people</a:t>
            </a:r>
            <a:r>
              <a:rPr lang="es-MX" dirty="0"/>
              <a:t>, &amp; </a:t>
            </a:r>
            <a:r>
              <a:rPr lang="es-MX" dirty="0" err="1"/>
              <a:t>our</a:t>
            </a:r>
            <a:r>
              <a:rPr lang="es-MX" dirty="0"/>
              <a:t> </a:t>
            </a:r>
            <a:r>
              <a:rPr lang="es-MX" dirty="0" err="1"/>
              <a:t>relationship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God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98941951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3116768" cy="1828800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			Naturaleza de</a:t>
            </a:r>
            <a:br>
              <a:rPr lang="es-MX" dirty="0"/>
            </a:br>
            <a:r>
              <a:rPr lang="es-MX" dirty="0"/>
              <a:t>				Profecía</a:t>
            </a:r>
            <a:br>
              <a:rPr lang="es-MX" dirty="0"/>
            </a:br>
            <a:r>
              <a:rPr lang="es-MX" dirty="0"/>
              <a:t>	</a:t>
            </a:r>
            <a:br>
              <a:rPr lang="es-MX" dirty="0"/>
            </a:br>
            <a:br>
              <a:rPr lang="es-MX" dirty="0"/>
            </a:br>
            <a:r>
              <a:rPr lang="es-MX" dirty="0"/>
              <a:t>Mediación e interpretación de </a:t>
            </a:r>
            <a:br>
              <a:rPr lang="es-MX" dirty="0"/>
            </a:br>
            <a:r>
              <a:rPr lang="es-MX" dirty="0"/>
              <a:t>la mente y voluntad de Dios</a:t>
            </a:r>
            <a:endParaRPr lang="es-MX" sz="3200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3116768" cy="1828800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			</a:t>
            </a:r>
            <a:r>
              <a:rPr lang="es-MX" dirty="0" err="1"/>
              <a:t>Nature</a:t>
            </a:r>
            <a:r>
              <a:rPr lang="es-MX" dirty="0"/>
              <a:t> of</a:t>
            </a:r>
            <a:br>
              <a:rPr lang="es-MX" dirty="0"/>
            </a:br>
            <a:r>
              <a:rPr lang="es-MX" dirty="0"/>
              <a:t>				</a:t>
            </a:r>
            <a:r>
              <a:rPr lang="es-MX" dirty="0" err="1"/>
              <a:t>Prophecy</a:t>
            </a:r>
            <a:br>
              <a:rPr lang="es-MX" dirty="0"/>
            </a:br>
            <a:r>
              <a:rPr lang="es-MX" dirty="0"/>
              <a:t>	</a:t>
            </a:r>
            <a:br>
              <a:rPr lang="es-MX" dirty="0"/>
            </a:br>
            <a:br>
              <a:rPr lang="es-MX" dirty="0"/>
            </a:br>
            <a:r>
              <a:rPr lang="es-MX" dirty="0" err="1"/>
              <a:t>Mediation</a:t>
            </a:r>
            <a:r>
              <a:rPr lang="es-MX" dirty="0"/>
              <a:t> &amp; </a:t>
            </a:r>
            <a:r>
              <a:rPr lang="es-MX" dirty="0" err="1"/>
              <a:t>interpretation</a:t>
            </a:r>
            <a:r>
              <a:rPr lang="es-MX" dirty="0"/>
              <a:t> of </a:t>
            </a:r>
            <a:br>
              <a:rPr lang="es-MX" dirty="0"/>
            </a:br>
            <a:r>
              <a:rPr lang="es-MX" dirty="0" err="1"/>
              <a:t>God’s</a:t>
            </a:r>
            <a:r>
              <a:rPr lang="es-MX" dirty="0"/>
              <a:t> </a:t>
            </a:r>
            <a:r>
              <a:rPr lang="es-MX" dirty="0" err="1"/>
              <a:t>mind</a:t>
            </a:r>
            <a:r>
              <a:rPr lang="es-MX" dirty="0"/>
              <a:t> &amp; </a:t>
            </a:r>
            <a:r>
              <a:rPr lang="es-MX" dirty="0" err="1"/>
              <a:t>will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117137004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12" y="376639"/>
            <a:ext cx="4490015" cy="3052361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r>
              <a:rPr lang="es-MX" dirty="0"/>
              <a:t>Oye…..soy solo el mensajero	</a:t>
            </a:r>
            <a:br>
              <a:rPr lang="es-MX" dirty="0"/>
            </a:br>
            <a:r>
              <a:rPr lang="es-MX" dirty="0" err="1"/>
              <a:t>Hey</a:t>
            </a:r>
            <a:r>
              <a:rPr lang="es-MX" dirty="0"/>
              <a:t> </a:t>
            </a:r>
            <a:r>
              <a:rPr lang="es-MX" dirty="0" err="1"/>
              <a:t>man</a:t>
            </a:r>
            <a:r>
              <a:rPr lang="es-MX" dirty="0"/>
              <a:t>…….</a:t>
            </a:r>
            <a:br>
              <a:rPr lang="es-MX" dirty="0"/>
            </a:br>
            <a:r>
              <a:rPr lang="es-MX" dirty="0"/>
              <a:t>	        </a:t>
            </a:r>
            <a:r>
              <a:rPr lang="es-MX" dirty="0" err="1"/>
              <a:t>I’m</a:t>
            </a:r>
            <a:r>
              <a:rPr lang="es-MX" dirty="0"/>
              <a:t> </a:t>
            </a:r>
            <a:r>
              <a:rPr lang="es-MX" dirty="0" err="1"/>
              <a:t>just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messenger</a:t>
            </a:r>
            <a:r>
              <a:rPr lang="es-MX" dirty="0"/>
              <a:t>.</a:t>
            </a:r>
            <a:endParaRPr lang="es-MX" sz="3200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57200"/>
            <a:ext cx="1905000" cy="2770910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r>
              <a:rPr lang="es-MX" dirty="0"/>
              <a:t>   2Peter1:20-21  </a:t>
            </a:r>
            <a:br>
              <a:rPr lang="es-MX" dirty="0"/>
            </a:br>
            <a:br>
              <a:rPr lang="es-MX" dirty="0"/>
            </a:br>
            <a:r>
              <a:rPr lang="es-MX" sz="3600" dirty="0"/>
              <a:t>		    	 Pero, ante todo, tengan esto 	         		    presente: que ninguna profecía   	          de la Escritura es algo que puede     </a:t>
            </a:r>
            <a:br>
              <a:rPr lang="es-MX" sz="3600" dirty="0"/>
            </a:br>
            <a:r>
              <a:rPr lang="es-MX" sz="3600" dirty="0"/>
              <a:t>  interpretarse según la interpretación personal de </a:t>
            </a:r>
            <a:br>
              <a:rPr lang="es-MX" sz="3600" dirty="0"/>
            </a:br>
            <a:r>
              <a:rPr lang="es-MX" sz="3600" dirty="0"/>
              <a:t>  nadie, porque los profetas nunca hablaron </a:t>
            </a:r>
            <a:br>
              <a:rPr lang="es-MX" sz="3600" dirty="0"/>
            </a:br>
            <a:r>
              <a:rPr lang="es-MX" sz="3600" dirty="0"/>
              <a:t>     por su propia voluntad; al contrario, eran </a:t>
            </a:r>
            <a:br>
              <a:rPr lang="es-MX" sz="3600" dirty="0"/>
            </a:br>
            <a:r>
              <a:rPr lang="es-MX" sz="3600" dirty="0"/>
              <a:t>       hombres que hablaron de parte de Dios, </a:t>
            </a:r>
            <a:br>
              <a:rPr lang="es-MX" sz="3600" dirty="0"/>
            </a:br>
            <a:r>
              <a:rPr lang="es-MX" sz="3600" dirty="0"/>
              <a:t>                          dirigidos por el Espíritu Santo.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2542141" cy="1728174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		2Peter1:20-21  </a:t>
            </a:r>
            <a:br>
              <a:rPr lang="es-MX" dirty="0"/>
            </a:br>
            <a:br>
              <a:rPr lang="es-MX" dirty="0"/>
            </a:br>
            <a:r>
              <a:rPr lang="es-MX" dirty="0"/>
              <a:t>		   “</a:t>
            </a:r>
            <a:r>
              <a:rPr lang="es-MX" sz="3600" dirty="0" err="1"/>
              <a:t>Know</a:t>
            </a:r>
            <a:r>
              <a:rPr lang="es-MX" sz="3600" dirty="0"/>
              <a:t> </a:t>
            </a:r>
            <a:r>
              <a:rPr lang="es-MX" sz="3600" dirty="0" err="1"/>
              <a:t>this</a:t>
            </a:r>
            <a:r>
              <a:rPr lang="es-MX" sz="3600" dirty="0"/>
              <a:t> </a:t>
            </a:r>
            <a:r>
              <a:rPr lang="es-MX" sz="3600" dirty="0" err="1"/>
              <a:t>first</a:t>
            </a:r>
            <a:r>
              <a:rPr lang="es-MX" sz="3600" dirty="0"/>
              <a:t> of </a:t>
            </a:r>
            <a:r>
              <a:rPr lang="es-MX" sz="3600" dirty="0" err="1"/>
              <a:t>all</a:t>
            </a:r>
            <a:r>
              <a:rPr lang="es-MX" sz="3600" dirty="0"/>
              <a:t>, </a:t>
            </a:r>
            <a:r>
              <a:rPr lang="es-MX" sz="3600" dirty="0" err="1"/>
              <a:t>that</a:t>
            </a:r>
            <a:r>
              <a:rPr lang="es-MX" sz="3600" dirty="0"/>
              <a:t> </a:t>
            </a:r>
            <a:r>
              <a:rPr lang="es-MX" sz="3600" dirty="0" err="1"/>
              <a:t>there</a:t>
            </a:r>
            <a:r>
              <a:rPr lang="es-MX" sz="3600" dirty="0"/>
              <a:t> 		     </a:t>
            </a:r>
            <a:r>
              <a:rPr lang="es-MX" sz="3600" dirty="0" err="1"/>
              <a:t>is</a:t>
            </a:r>
            <a:r>
              <a:rPr lang="es-MX" sz="3600" dirty="0"/>
              <a:t> no </a:t>
            </a:r>
            <a:r>
              <a:rPr lang="es-MX" sz="3600" dirty="0" err="1"/>
              <a:t>prophecy</a:t>
            </a:r>
            <a:r>
              <a:rPr lang="es-MX" sz="3600" dirty="0"/>
              <a:t> of </a:t>
            </a:r>
            <a:r>
              <a:rPr lang="es-MX" sz="3600" dirty="0" err="1"/>
              <a:t>scripture</a:t>
            </a:r>
            <a:r>
              <a:rPr lang="es-MX" sz="3600" dirty="0"/>
              <a:t> </a:t>
            </a:r>
            <a:r>
              <a:rPr lang="es-MX" sz="3600" dirty="0" err="1"/>
              <a:t>that</a:t>
            </a:r>
            <a:r>
              <a:rPr lang="es-MX" sz="3600" dirty="0"/>
              <a:t> 		                     </a:t>
            </a:r>
            <a:r>
              <a:rPr lang="es-MX" sz="3600" dirty="0" err="1"/>
              <a:t>is</a:t>
            </a:r>
            <a:r>
              <a:rPr lang="es-MX" sz="3600" dirty="0"/>
              <a:t> a </a:t>
            </a:r>
            <a:r>
              <a:rPr lang="es-MX" sz="3600" dirty="0" err="1"/>
              <a:t>matter</a:t>
            </a:r>
            <a:r>
              <a:rPr lang="es-MX" sz="3600" dirty="0"/>
              <a:t> of personal  </a:t>
            </a:r>
            <a:br>
              <a:rPr lang="es-MX" sz="3600" dirty="0"/>
            </a:br>
            <a:r>
              <a:rPr lang="es-MX" sz="3600" dirty="0"/>
              <a:t>    </a:t>
            </a:r>
            <a:r>
              <a:rPr lang="es-MX" sz="3600" dirty="0" err="1"/>
              <a:t>interpretation</a:t>
            </a:r>
            <a:r>
              <a:rPr lang="es-MX" sz="3600" dirty="0"/>
              <a:t>, </a:t>
            </a:r>
            <a:r>
              <a:rPr lang="es-MX" sz="3600" dirty="0" err="1"/>
              <a:t>for</a:t>
            </a:r>
            <a:r>
              <a:rPr lang="es-MX" sz="3600" dirty="0"/>
              <a:t> no </a:t>
            </a:r>
            <a:r>
              <a:rPr lang="es-MX" sz="3600" dirty="0" err="1"/>
              <a:t>prophecy</a:t>
            </a:r>
            <a:r>
              <a:rPr lang="es-MX" sz="3600" dirty="0"/>
              <a:t> </a:t>
            </a:r>
            <a:r>
              <a:rPr lang="es-MX" sz="3600" dirty="0" err="1"/>
              <a:t>ever</a:t>
            </a:r>
            <a:r>
              <a:rPr lang="es-MX" sz="3600" dirty="0"/>
              <a:t> </a:t>
            </a:r>
            <a:r>
              <a:rPr lang="es-MX" sz="3600" dirty="0" err="1"/>
              <a:t>came</a:t>
            </a:r>
            <a:r>
              <a:rPr lang="es-MX" sz="3600" dirty="0"/>
              <a:t>    </a:t>
            </a:r>
            <a:br>
              <a:rPr lang="es-MX" sz="3600" dirty="0"/>
            </a:br>
            <a:r>
              <a:rPr lang="es-MX" sz="3600" dirty="0"/>
              <a:t>           </a:t>
            </a:r>
            <a:r>
              <a:rPr lang="es-MX" sz="3600" dirty="0" err="1"/>
              <a:t>through</a:t>
            </a:r>
            <a:r>
              <a:rPr lang="es-MX" sz="3600" dirty="0"/>
              <a:t> </a:t>
            </a:r>
            <a:r>
              <a:rPr lang="es-MX" sz="3600" dirty="0" err="1"/>
              <a:t>human</a:t>
            </a:r>
            <a:r>
              <a:rPr lang="es-MX" sz="3600" dirty="0"/>
              <a:t> </a:t>
            </a:r>
            <a:r>
              <a:rPr lang="es-MX" sz="3600" dirty="0" err="1"/>
              <a:t>will</a:t>
            </a:r>
            <a:r>
              <a:rPr lang="es-MX" sz="3600" dirty="0"/>
              <a:t>; </a:t>
            </a:r>
            <a:r>
              <a:rPr lang="es-MX" sz="3600" dirty="0" err="1"/>
              <a:t>but</a:t>
            </a:r>
            <a:r>
              <a:rPr lang="es-MX" sz="3600" dirty="0"/>
              <a:t> </a:t>
            </a:r>
            <a:r>
              <a:rPr lang="es-MX" sz="3600" dirty="0" err="1"/>
              <a:t>rather</a:t>
            </a:r>
            <a:r>
              <a:rPr lang="es-MX" sz="3600" dirty="0"/>
              <a:t> </a:t>
            </a:r>
            <a:r>
              <a:rPr lang="es-MX" sz="3600" dirty="0" err="1"/>
              <a:t>human</a:t>
            </a:r>
            <a:r>
              <a:rPr lang="es-MX" sz="3600" dirty="0"/>
              <a:t> </a:t>
            </a:r>
            <a:r>
              <a:rPr lang="es-MX" sz="3600" dirty="0" err="1"/>
              <a:t>beings</a:t>
            </a:r>
            <a:r>
              <a:rPr lang="es-MX" sz="3600" dirty="0"/>
              <a:t> moved </a:t>
            </a:r>
            <a:r>
              <a:rPr lang="es-MX" sz="3600" dirty="0" err="1"/>
              <a:t>by</a:t>
            </a:r>
            <a:r>
              <a:rPr lang="es-MX" sz="3600" dirty="0"/>
              <a:t> </a:t>
            </a:r>
            <a:r>
              <a:rPr lang="es-MX" sz="3600" dirty="0" err="1"/>
              <a:t>the</a:t>
            </a:r>
            <a:r>
              <a:rPr lang="es-MX" sz="3600" dirty="0"/>
              <a:t> </a:t>
            </a:r>
            <a:r>
              <a:rPr lang="es-MX" sz="3600" dirty="0" err="1"/>
              <a:t>Holy</a:t>
            </a:r>
            <a:r>
              <a:rPr lang="es-MX" sz="3600" dirty="0"/>
              <a:t> </a:t>
            </a:r>
            <a:r>
              <a:rPr lang="es-MX" sz="3600" dirty="0" err="1"/>
              <a:t>Spirit</a:t>
            </a:r>
            <a:r>
              <a:rPr lang="es-MX" sz="3600" dirty="0"/>
              <a:t> </a:t>
            </a:r>
            <a:r>
              <a:rPr lang="es-MX" sz="3600" dirty="0" err="1"/>
              <a:t>spoke</a:t>
            </a:r>
            <a:r>
              <a:rPr lang="es-MX" sz="3600" dirty="0"/>
              <a:t> </a:t>
            </a:r>
            <a:r>
              <a:rPr lang="es-MX" sz="3600" dirty="0" err="1"/>
              <a:t>under</a:t>
            </a:r>
            <a:r>
              <a:rPr lang="es-MX" sz="3600" dirty="0"/>
              <a:t> </a:t>
            </a:r>
            <a:br>
              <a:rPr lang="es-MX" sz="3600" dirty="0"/>
            </a:br>
            <a:r>
              <a:rPr lang="es-MX" sz="3600" dirty="0"/>
              <a:t>                                         </a:t>
            </a:r>
            <a:r>
              <a:rPr lang="es-MX" sz="3600" dirty="0" err="1"/>
              <a:t>the</a:t>
            </a:r>
            <a:r>
              <a:rPr lang="es-MX" sz="3600" dirty="0"/>
              <a:t> </a:t>
            </a:r>
            <a:r>
              <a:rPr lang="es-MX" sz="3600" dirty="0" err="1"/>
              <a:t>influence</a:t>
            </a:r>
            <a:r>
              <a:rPr lang="es-MX" sz="3600" dirty="0"/>
              <a:t> of </a:t>
            </a:r>
            <a:r>
              <a:rPr lang="es-MX" sz="3600" dirty="0" err="1"/>
              <a:t>God</a:t>
            </a:r>
            <a:r>
              <a:rPr lang="es-MX" sz="3600" dirty="0"/>
              <a:t>.”</a:t>
            </a:r>
            <a:endParaRPr lang="es-MX" sz="2400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57200"/>
            <a:ext cx="1905000" cy="2770910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		2Peter1:20-21  </a:t>
            </a:r>
            <a:br>
              <a:rPr lang="es-MX" dirty="0"/>
            </a:br>
            <a:br>
              <a:rPr lang="es-MX" dirty="0"/>
            </a:br>
            <a:r>
              <a:rPr lang="es-MX" dirty="0"/>
              <a:t>		   “</a:t>
            </a:r>
            <a:r>
              <a:rPr lang="es-MX" sz="3600" dirty="0" err="1"/>
              <a:t>Know</a:t>
            </a:r>
            <a:r>
              <a:rPr lang="es-MX" sz="3600" dirty="0"/>
              <a:t> </a:t>
            </a:r>
            <a:r>
              <a:rPr lang="es-MX" sz="3600" dirty="0" err="1"/>
              <a:t>this</a:t>
            </a:r>
            <a:r>
              <a:rPr lang="es-MX" sz="3600" dirty="0"/>
              <a:t> </a:t>
            </a:r>
            <a:r>
              <a:rPr lang="es-MX" sz="3600" dirty="0" err="1"/>
              <a:t>first</a:t>
            </a:r>
            <a:r>
              <a:rPr lang="es-MX" sz="3600" dirty="0"/>
              <a:t> of </a:t>
            </a:r>
            <a:r>
              <a:rPr lang="es-MX" sz="3600" dirty="0" err="1"/>
              <a:t>all</a:t>
            </a:r>
            <a:r>
              <a:rPr lang="es-MX" sz="3600" dirty="0"/>
              <a:t>, </a:t>
            </a:r>
            <a:r>
              <a:rPr lang="es-MX" sz="3600" dirty="0" err="1"/>
              <a:t>that</a:t>
            </a:r>
            <a:r>
              <a:rPr lang="es-MX" sz="3600" dirty="0"/>
              <a:t> </a:t>
            </a:r>
            <a:r>
              <a:rPr lang="es-MX" sz="3600" dirty="0" err="1"/>
              <a:t>there</a:t>
            </a:r>
            <a:r>
              <a:rPr lang="es-MX" sz="3600" dirty="0"/>
              <a:t> 		     </a:t>
            </a:r>
            <a:r>
              <a:rPr lang="es-MX" sz="3600" dirty="0" err="1"/>
              <a:t>is</a:t>
            </a:r>
            <a:r>
              <a:rPr lang="es-MX" sz="3600" dirty="0"/>
              <a:t> no </a:t>
            </a:r>
            <a:r>
              <a:rPr lang="es-MX" sz="3600" dirty="0" err="1"/>
              <a:t>prophecy</a:t>
            </a:r>
            <a:r>
              <a:rPr lang="es-MX" sz="3600" dirty="0"/>
              <a:t> of </a:t>
            </a:r>
            <a:r>
              <a:rPr lang="es-MX" sz="3600" dirty="0" err="1"/>
              <a:t>scripture</a:t>
            </a:r>
            <a:r>
              <a:rPr lang="es-MX" sz="3600" dirty="0"/>
              <a:t> </a:t>
            </a:r>
            <a:r>
              <a:rPr lang="es-MX" sz="3600" dirty="0" err="1"/>
              <a:t>that</a:t>
            </a:r>
            <a:r>
              <a:rPr lang="es-MX" sz="3600" dirty="0"/>
              <a:t> 		                     </a:t>
            </a:r>
            <a:r>
              <a:rPr lang="es-MX" sz="3600" dirty="0" err="1"/>
              <a:t>is</a:t>
            </a:r>
            <a:r>
              <a:rPr lang="es-MX" sz="3600" dirty="0"/>
              <a:t> a </a:t>
            </a:r>
            <a:r>
              <a:rPr lang="es-MX" sz="3600" dirty="0" err="1"/>
              <a:t>matter</a:t>
            </a:r>
            <a:r>
              <a:rPr lang="es-MX" sz="3600" dirty="0"/>
              <a:t> of personal  </a:t>
            </a:r>
            <a:br>
              <a:rPr lang="es-MX" sz="3600" dirty="0"/>
            </a:br>
            <a:r>
              <a:rPr lang="es-MX" sz="3600" dirty="0"/>
              <a:t>    </a:t>
            </a:r>
            <a:r>
              <a:rPr lang="es-MX" sz="3600" dirty="0" err="1"/>
              <a:t>interpretation</a:t>
            </a:r>
            <a:r>
              <a:rPr lang="es-MX" sz="3600" dirty="0"/>
              <a:t>, </a:t>
            </a:r>
            <a:r>
              <a:rPr lang="es-MX" sz="3600" dirty="0" err="1"/>
              <a:t>for</a:t>
            </a:r>
            <a:r>
              <a:rPr lang="es-MX" sz="3600" dirty="0"/>
              <a:t> no </a:t>
            </a:r>
            <a:r>
              <a:rPr lang="es-MX" sz="3600" dirty="0" err="1"/>
              <a:t>prophecy</a:t>
            </a:r>
            <a:r>
              <a:rPr lang="es-MX" sz="3600" dirty="0"/>
              <a:t> </a:t>
            </a:r>
            <a:r>
              <a:rPr lang="es-MX" sz="3600" dirty="0" err="1"/>
              <a:t>ever</a:t>
            </a:r>
            <a:r>
              <a:rPr lang="es-MX" sz="3600" dirty="0"/>
              <a:t> </a:t>
            </a:r>
            <a:r>
              <a:rPr lang="es-MX" sz="3600" dirty="0" err="1"/>
              <a:t>came</a:t>
            </a:r>
            <a:r>
              <a:rPr lang="es-MX" sz="3600" dirty="0"/>
              <a:t>    </a:t>
            </a:r>
            <a:br>
              <a:rPr lang="es-MX" sz="3600" dirty="0"/>
            </a:br>
            <a:r>
              <a:rPr lang="es-MX" sz="3600" dirty="0"/>
              <a:t>           </a:t>
            </a:r>
            <a:r>
              <a:rPr lang="es-MX" sz="3600" dirty="0" err="1"/>
              <a:t>through</a:t>
            </a:r>
            <a:r>
              <a:rPr lang="es-MX" sz="3600" dirty="0"/>
              <a:t> </a:t>
            </a:r>
            <a:r>
              <a:rPr lang="es-MX" sz="3600" dirty="0" err="1"/>
              <a:t>human</a:t>
            </a:r>
            <a:r>
              <a:rPr lang="es-MX" sz="3600" dirty="0"/>
              <a:t> </a:t>
            </a:r>
            <a:r>
              <a:rPr lang="es-MX" sz="3600" dirty="0" err="1"/>
              <a:t>will</a:t>
            </a:r>
            <a:r>
              <a:rPr lang="es-MX" sz="3600" dirty="0"/>
              <a:t>; </a:t>
            </a:r>
            <a:r>
              <a:rPr lang="es-MX" sz="3600" dirty="0" err="1"/>
              <a:t>but</a:t>
            </a:r>
            <a:r>
              <a:rPr lang="es-MX" sz="3600" dirty="0"/>
              <a:t> </a:t>
            </a:r>
            <a:r>
              <a:rPr lang="es-MX" sz="3600" dirty="0" err="1"/>
              <a:t>rather</a:t>
            </a:r>
            <a:r>
              <a:rPr lang="es-MX" sz="3600" dirty="0"/>
              <a:t> </a:t>
            </a:r>
            <a:r>
              <a:rPr lang="es-MX" sz="3600" dirty="0" err="1"/>
              <a:t>human</a:t>
            </a:r>
            <a:r>
              <a:rPr lang="es-MX" sz="3600" dirty="0"/>
              <a:t> </a:t>
            </a:r>
            <a:r>
              <a:rPr lang="es-MX" sz="3600" dirty="0" err="1"/>
              <a:t>beings</a:t>
            </a:r>
            <a:r>
              <a:rPr lang="es-MX" sz="3600" dirty="0"/>
              <a:t> moved </a:t>
            </a:r>
            <a:r>
              <a:rPr lang="es-MX" sz="3600" dirty="0" err="1"/>
              <a:t>by</a:t>
            </a:r>
            <a:r>
              <a:rPr lang="es-MX" sz="3600" dirty="0"/>
              <a:t> </a:t>
            </a:r>
            <a:r>
              <a:rPr lang="es-MX" sz="3600" dirty="0" err="1"/>
              <a:t>the</a:t>
            </a:r>
            <a:r>
              <a:rPr lang="es-MX" sz="3600" dirty="0"/>
              <a:t> </a:t>
            </a:r>
            <a:r>
              <a:rPr lang="es-MX" sz="3600" dirty="0" err="1"/>
              <a:t>Holy</a:t>
            </a:r>
            <a:r>
              <a:rPr lang="es-MX" sz="3600" dirty="0"/>
              <a:t> </a:t>
            </a:r>
            <a:r>
              <a:rPr lang="es-MX" sz="3600" dirty="0" err="1"/>
              <a:t>Spirit</a:t>
            </a:r>
            <a:r>
              <a:rPr lang="es-MX" sz="3600" dirty="0"/>
              <a:t> </a:t>
            </a:r>
            <a:r>
              <a:rPr lang="es-MX" sz="3600" dirty="0" err="1"/>
              <a:t>spoke</a:t>
            </a:r>
            <a:r>
              <a:rPr lang="es-MX" sz="3600" dirty="0"/>
              <a:t> </a:t>
            </a:r>
            <a:r>
              <a:rPr lang="es-MX" sz="3600" dirty="0" err="1"/>
              <a:t>under</a:t>
            </a:r>
            <a:r>
              <a:rPr lang="es-MX" sz="3600" dirty="0"/>
              <a:t> </a:t>
            </a:r>
            <a:br>
              <a:rPr lang="es-MX" sz="3600" dirty="0"/>
            </a:br>
            <a:r>
              <a:rPr lang="es-MX" sz="3600" dirty="0"/>
              <a:t>                                         </a:t>
            </a:r>
            <a:r>
              <a:rPr lang="es-MX" sz="3600" dirty="0" err="1"/>
              <a:t>the</a:t>
            </a:r>
            <a:r>
              <a:rPr lang="es-MX" sz="3600" dirty="0"/>
              <a:t> </a:t>
            </a:r>
            <a:r>
              <a:rPr lang="es-MX" sz="3600" dirty="0" err="1"/>
              <a:t>influence</a:t>
            </a:r>
            <a:r>
              <a:rPr lang="es-MX" sz="3600" dirty="0"/>
              <a:t> of </a:t>
            </a:r>
            <a:r>
              <a:rPr lang="es-MX" sz="3600" dirty="0" err="1"/>
              <a:t>God</a:t>
            </a:r>
            <a:r>
              <a:rPr lang="es-MX" sz="3600" dirty="0"/>
              <a:t>.”</a:t>
            </a:r>
            <a:endParaRPr lang="es-MX" sz="2400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Mesopotam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06" y="381000"/>
            <a:ext cx="2782956" cy="1828800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352800"/>
          </a:xfrm>
        </p:spPr>
        <p:txBody>
          <a:bodyPr anchor="t">
            <a:noAutofit/>
          </a:bodyPr>
          <a:lstStyle/>
          <a:p>
            <a:pPr algn="l"/>
            <a:r>
              <a:rPr lang="es-MX" dirty="0"/>
              <a:t>				Naturaleza de</a:t>
            </a:r>
            <a:br>
              <a:rPr lang="es-MX" dirty="0"/>
            </a:br>
            <a:r>
              <a:rPr lang="es-MX" dirty="0"/>
              <a:t>				Profecía</a:t>
            </a:r>
            <a:br>
              <a:rPr lang="es-MX" dirty="0"/>
            </a:br>
            <a:r>
              <a:rPr lang="es-MX" dirty="0"/>
              <a:t>	</a:t>
            </a:r>
            <a:br>
              <a:rPr lang="es-MX" dirty="0"/>
            </a:br>
            <a:r>
              <a:rPr lang="es-MX" dirty="0"/>
              <a:t>Profecías cumplidas</a:t>
            </a:r>
            <a:br>
              <a:rPr lang="es-MX" dirty="0"/>
            </a:br>
            <a:r>
              <a:rPr lang="es-MX" dirty="0"/>
              <a:t>en el Antiguo Testamento</a:t>
            </a:r>
            <a:br>
              <a:rPr lang="es-MX" dirty="0"/>
            </a:br>
            <a:br>
              <a:rPr lang="es-MX" dirty="0"/>
            </a:br>
            <a:r>
              <a:rPr lang="es-MX" dirty="0" err="1"/>
              <a:t>Prophecies</a:t>
            </a:r>
            <a:r>
              <a:rPr lang="es-MX" dirty="0"/>
              <a:t> </a:t>
            </a:r>
            <a:r>
              <a:rPr lang="es-MX" dirty="0" err="1"/>
              <a:t>fulfilled</a:t>
            </a:r>
            <a:r>
              <a:rPr lang="es-MX" dirty="0"/>
              <a:t> </a:t>
            </a:r>
            <a:br>
              <a:rPr lang="es-MX" dirty="0"/>
            </a:br>
            <a:r>
              <a:rPr lang="es-MX" dirty="0"/>
              <a:t>in Old </a:t>
            </a:r>
            <a:r>
              <a:rPr lang="es-MX" dirty="0" err="1"/>
              <a:t>Covenant</a:t>
            </a:r>
            <a:endParaRPr lang="es-MX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F7AE791FD98F408275C252DE7C1BD5" ma:contentTypeVersion="12" ma:contentTypeDescription="Create a new document." ma:contentTypeScope="" ma:versionID="64147b79de758f009e765a65863e258b">
  <xsd:schema xmlns:xsd="http://www.w3.org/2001/XMLSchema" xmlns:xs="http://www.w3.org/2001/XMLSchema" xmlns:p="http://schemas.microsoft.com/office/2006/metadata/properties" xmlns:ns2="392ef248-1d35-4526-9f8d-9916c4e8ef8f" xmlns:ns3="d01106a8-2035-4417-9061-dcd62cf74c42" targetNamespace="http://schemas.microsoft.com/office/2006/metadata/properties" ma:root="true" ma:fieldsID="33bb191046e2736ef5ab7f7130a5d67c" ns2:_="" ns3:_="">
    <xsd:import namespace="392ef248-1d35-4526-9f8d-9916c4e8ef8f"/>
    <xsd:import namespace="d01106a8-2035-4417-9061-dcd62cf74c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Tag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2ef248-1d35-4526-9f8d-9916c4e8ef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1106a8-2035-4417-9061-dcd62cf74c4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8541F8-39CB-4B2E-86BC-CCF767EFD5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2ef248-1d35-4526-9f8d-9916c4e8ef8f"/>
    <ds:schemaRef ds:uri="d01106a8-2035-4417-9061-dcd62cf74c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65B4B6-4021-4795-A237-64CF01209A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3A6569-20E0-4867-B8DA-DA27827B99C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9795</TotalTime>
  <Words>4667</Words>
  <Application>Microsoft Office PowerPoint</Application>
  <PresentationFormat>On-screen Show (4:3)</PresentationFormat>
  <Paragraphs>109</Paragraphs>
  <Slides>104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10" baseType="lpstr">
      <vt:lpstr>Algerian</vt:lpstr>
      <vt:lpstr>Arial</vt:lpstr>
      <vt:lpstr>Calibri</vt:lpstr>
      <vt:lpstr>Matura MT Script Capitals</vt:lpstr>
      <vt:lpstr>MV Boli</vt:lpstr>
      <vt:lpstr>Office Theme</vt:lpstr>
      <vt:lpstr>Old  Testament </vt:lpstr>
      <vt:lpstr>Antiguo  Testamento </vt:lpstr>
      <vt:lpstr> Los Profetas - The Prophets               </vt:lpstr>
      <vt:lpstr> Los Profetas - The Prophets                             ¿Qué es un profeta?                What is a prophet?</vt:lpstr>
      <vt:lpstr>     Profeta:    sustantivo • pro • fet •a \ˈpro-fət\a     1. Uno que pronuncia revelaciones divinas inspiradas  2. Uno que tiene el don de percepción espiritual 3. Uno que predice eventos futuros</vt:lpstr>
      <vt:lpstr>     Prophet:    noun • proph·et • \ˈprä-fət\     1. One who utters divinely inspired revelations 2. One gifted with more than ordinary spiritual insight 3. One who foretells future events</vt:lpstr>
      <vt:lpstr>             Nostradamus                            Nacido 1503 en Francia</vt:lpstr>
      <vt:lpstr>             Nostradamus                   Predecía muchos eventos futuros</vt:lpstr>
      <vt:lpstr>             Nostradamus                         Told of many future events</vt:lpstr>
      <vt:lpstr>               Los Profetas                               ¿Solo hablan del     eventos futuros?</vt:lpstr>
      <vt:lpstr>             The Prophets                           Does prophet only tell         future events?</vt:lpstr>
      <vt:lpstr>     Prophet:    sustantivo • pro · fet · a • \ˈpro-fət- a\     1. Un enviado [mensagero, representante] de Dios 2. Llamado por Dios para hablar en su nombre 3. Desafiaban a los oyentes a arrepentirse 4. Hablaban del futuro, pero se preocupaban más del       presente</vt:lpstr>
      <vt:lpstr>     Prophet:    noun • proph·et • \ˈprä-fət\     1. Envoy [messenger, representative] of God 2. Called by God to speak in his name 3. Challenged hearers to repent 4. May predict future, but more concerned with present</vt:lpstr>
      <vt:lpstr>   Profetas del Antiguo Testamento                 Old Testament Prophets               </vt:lpstr>
      <vt:lpstr>     ¿Cuántos profetas en                  el Antiguo Testamento?           </vt:lpstr>
      <vt:lpstr>     How many prophets in              OldTestament?           </vt:lpstr>
      <vt:lpstr>     18 libros proféticos en                   el Antiguo Testamento         </vt:lpstr>
      <vt:lpstr>      18 prophetic books in               Old Testament         </vt:lpstr>
      <vt:lpstr>           18 libros proféticos en             el Antiguo Testamento                          ¿Cuáles son?             </vt:lpstr>
      <vt:lpstr>18 prophetic books in Old Testament             What are they?         </vt:lpstr>
      <vt:lpstr>        Antiguo Testamento     Génesis          1 Crónicas      Eclesiástico                Amós      Éxodo          2 Crónicas      Cantar de Cantares  Obdías      Levítico          Esdras           Sabiduría                   Jonás         Números          Nehemías Sirach                      Miqueas      Deuteronomio    Tobías           Isaías                      Nahum      Josué          Judit           Jeremías                    Habacuc      Jueces          Ester           Lamentaciones        Sofonías       Rut           1 Macabeos     Baruc                     Ageo      1 Samuel          2 Macabeos     Ezequiel         Zacarías      2 Samuel          Job           Daniel                      Malaquías       1 Reyes          Salmos           Oseas      2 Reyes          Proverbios       Joel </vt:lpstr>
      <vt:lpstr>        Antiguo Testamento     Génesis          1 Crónicas      Eclesiástico                Amós      Éxodo          2 Crónicas      Cantar de Cantares  Obdías      Levítico          Esdras           Sabiduría                   Jonás         Números          Nehemías Sirach                      Miqueas      Deuteronomio    Tobías           Isaías                      Nahum      Josué          Judit           Jeremías                    Habacuc      Jueces          Ester           Lamentaciones        Sofonías       Rut           1 Macabeos     Baruc                     Ageo      1 Samuel          2 Macabeos     Ezequiel         Zacarías      2 Samuel          Job           Daniel                      Malaquías       1 Reyes          Salmos           Oseas      2 Reyes          Proverbios       Joel </vt:lpstr>
      <vt:lpstr>        Antiguo Testamento     Génesis          1 Crónicas      Eclesiástico                Amós      Éxodo          2 Crónicas      Cantar de Cantares  Obdías      Levítico          Esdras           Sabiduría                   Jonás         Números          Nehemías Sirach                      Miqueas      Deuteronomio    Tobías           Isaías                      Nahum      Josué          Judit           Jeremías                    Habacuc      Jueces          Ester           Lamentaciones        Sofonías       Rut           1 Macabeos     Baruc                     Ageo      1 Samuel          2 Macabeos     Ezequiel         Zacarías      2 Samuel          Job           Daniel                      Malaquías       1 Reyes          Salmos           Oseas      2 Reyes          Proverbios       Joel             </vt:lpstr>
      <vt:lpstr>           Old Testament     Genesis         1 Chronicles     Ecclesiastes        Amos      Exodus         2 Chronicles     Song of Songs    Obadiah      Leviticus         Ezra          Wisdom            Jonah         Numbers         Nehemiah          Sirach            Micah      Deuteronomy     Tobit          Isaiah            Nahum      Joshua         Judith          Jeremiah            Habukkuk      Judges         Esther          Lamentations    Zephaniah       Ruth         1 Maccabees    Baruch            Haggai      1 Samuel         2 Maccabees    Ezekiel            Zechariah      2 Samuel         Job          Daniel            Malachi       1 Kings         Psalms          Hosea      2 Kings         Proverbs          Joel </vt:lpstr>
      <vt:lpstr>           Old Testament     Genesis         1 Chronicles     Ecclesiastes        Amos      Exodus         2 Chronicles     Song of Songs    Obadiah      Leviticus         Ezra          Wisdom            Jonah         Numbers         Nehemiah          Sirach            Micah      Deuteronomy     Tobit          Isaiah            Nahum      Joshua         Judith          Jeremiah            Habukkuk      Judges         Esther          Lamentations    Zephaniah       Ruth         1 Maccabees    Baruch            Haggai      1 Samuel         2 Maccabees    Ezekiel            Zechariah      2 Samuel         Job          Daniel            Malachi       1 Kings         Psalms          Hosea      2 Kings         Proverbs          Joel </vt:lpstr>
      <vt:lpstr>           Old Testament     Genesis         1 Chronicles     Ecclesiastes        Amos      Exodus         2 Chronicles     Song of Songs    Obadiah      Leviticus         Ezra          Wisdom            Jonah         Numbers         Nehemiah          Sirach            Micah      Deuteronomy     Tobit          Isaiah            Nahum      Joshua         Judith          Jeremiah            Habukkuk      Judges         Esther          Lamentations    Zephaniah       Ruth         1 Maccabees    Baruch            Haggai      1 Samuel         2 Maccabees    Ezekiel            Zechariah      2 Samuel         Job          Daniel            Malachi       1 Kings         Psalms          Hosea      2 Kings         Proverbs          Joel </vt:lpstr>
      <vt:lpstr>       ¿Cuántos libros proféticos?              How many prophetic books?                       </vt:lpstr>
      <vt:lpstr>       ¿Cuántos libros proféticos?                  How many prophetic books?                       </vt:lpstr>
      <vt:lpstr>¿Y cuántos profetas? And how many prophets?                          </vt:lpstr>
      <vt:lpstr>¿Y cuántos profetas? And how many prophets?                                                                               16                        </vt:lpstr>
      <vt:lpstr>¡Aguarda!……..       18 libros      proféticos……       ¿¿Pero 16        profetas??  </vt:lpstr>
      <vt:lpstr>Now wait a minute……..       18 prophetic      books……       But 16         prophets??  </vt:lpstr>
      <vt:lpstr>Now wait a minute……..       18 prophetic      books……        But 16         prophets??   </vt:lpstr>
      <vt:lpstr>  En primer lugar……   First of all……       ¿Quiénes son       los profetas?        Who are        the prophets?  </vt:lpstr>
      <vt:lpstr>Profetas reales………   ¿….favor de ponerse rojos? Isaías       Jeremías     Lamentaciones Baruc   Ezequiel  Daniel Oseas   Joel     Amos Obdías    Jonás          Miqueas  Nahum   Habacuc    Sofonías Ageo   Zacarías    Malachi</vt:lpstr>
      <vt:lpstr>Profetas reales………   ¿….favor de ponerse rojos? Isaías       Jeremías     Lamentaciones Baruc   Ezequiel  Daniel Oseas   Joel     Amos Obdías    Jonás          Miqueas  Nahum   Habacuc    Sofonías Ageo   Zacarías    Malachi</vt:lpstr>
      <vt:lpstr>Will the real prophets     please turn red? Isaiah    Jeremiah   Lamentations Baruch    Ezekiel   Daniel Hosea     Joel      Amos Obadiah   Jonah         Micah  Nahum    Habakkuk   Zephaniah Haggai    Zechariah   Malachi</vt:lpstr>
      <vt:lpstr>Will the real prophets     please turn red? Isaiah    Jeremiah   Lamentations Baruch    Ezekiel   Daniel Hosea     Joel      Amos Obadiah   Jonah         Micah  Nahum    Habakkuk   Zephaniah Haggai    Zechariah   Malachi</vt:lpstr>
      <vt:lpstr>            ¿Mayor o menor?        Major or minor?</vt:lpstr>
      <vt:lpstr>        Antiguo Testamento     Génesis          1 Crónicas      Eclesiástico                Amós      Éxodo          2 Crónicas      Cantar de Cantares  Obdías      Levítico          Esdras           Sabiduría                   Jonás         Números          Nehemías Sirach                      Miqueas      Deuteronomio    Tobías           Isaías                      Nahum      Josué          Judit           Jeremías                    Habacuc      Jueces          Ester           Lamentaciones        Sofonías       Rut           1 Macabeos     Baruc                     Ageo      1 Samuel          2 Macabeos     Ezequiel         Zacarías      2 Samuel          Job           Daniel                      Malaquías       1 Reyes          Salmos           Oseas      2 Reyes          Proverbios       Joel </vt:lpstr>
      <vt:lpstr>Profetas mayores Isaías  Jeremías  Ezequiel Daniel Profetas menores Oseas  Joel   Amós Obdías  Jonás  Miqueas  Nahum  Habakkuk Sofonías  Agec  Zacarías Malaquías</vt:lpstr>
      <vt:lpstr>Major prophets Isaiah  Jeremiah  Ezekiel  Daniel Minor prophets Hosea     Joel      Amos Obadiah   Jonah         Micah  Nahum    Habakkuk   Zephaniah Haggai    Zechariah   Malachi</vt:lpstr>
      <vt:lpstr>      ¿Por qué        algunos son       “Mayores”……..            y otros son        “Menores”?</vt:lpstr>
      <vt:lpstr>     Why are some         “Major”     and others          “Minor”?</vt:lpstr>
      <vt:lpstr>        ¿Los profetas          “Mayores” eran         mejores?         Were the “Major”        prophets better?</vt:lpstr>
      <vt:lpstr>     ¿La liga “Mayor”      es mejor que      la liga “Menor”?</vt:lpstr>
      <vt:lpstr>          Is the “Major”            league better than           the “Minor” league?</vt:lpstr>
      <vt:lpstr>     Los terminos       “Mayor” y “Menor”     tienen que ver con     el largo de las      composiciones</vt:lpstr>
      <vt:lpstr>     Terms “Major”       &amp; “Minor” have     to do with length     of compositions</vt:lpstr>
      <vt:lpstr>           DATOS     FASCINANTES</vt:lpstr>
      <vt:lpstr>           DATOS     FASCINANTES     Jonás es un cuento de la    misión de un profeta    en vez de una colección    de profecías</vt:lpstr>
      <vt:lpstr>           DATOS     FASCINANTES     Jonah is story of mission   of prophet rather than          collection of prophecies</vt:lpstr>
      <vt:lpstr>           DATOS     FASCINANTES       En la biblia Hebrea     Lamentaciones y Daniel                     no están incluidos entre    los libros proféticos</vt:lpstr>
      <vt:lpstr>           DATOS     FASCINANTES       In Hebrew Bible     Lamentations &amp; Daniel                     are not listed among    the prophetic books</vt:lpstr>
      <vt:lpstr>           DATOS     FASCINANTES         Lamentaciones es una    serie de elegías [lamentos]              [expresiones de pena y tristeza]      sobre el destino de Jerusalén</vt:lpstr>
      <vt:lpstr>           DATOS     FASCINANTES        Lamentations is a series           of elegies [laments]     [expressions of grief &amp; sorrow]              on the fate of Jerusalem</vt:lpstr>
      <vt:lpstr>           DATOS     FASCINANTES      Daniel es apocalíptico                             [describiendo le fin                                          del mundo]</vt:lpstr>
      <vt:lpstr>           DATOS     FASCINANTES      Daniel is apocalyptic                     [describing the end of            the world]</vt:lpstr>
      <vt:lpstr>           DATOS     FASCINANTES   Daniel vivía lejos de Palestina.   No llamado por Dios a predicar. Sin embargo, su libro es considerado profético.</vt:lpstr>
      <vt:lpstr>           DATOS     FASCINANTES     Daniel lived far from Palestine.          Not called by God to preach.       Yet his book is seen as prophecy.</vt:lpstr>
      <vt:lpstr>           DATOS     FASCINANTES   Baruc no está en el canon Hebreo. Está en Ia Septuagina. La iglesia Católica cree que es sagrado e inspirado.</vt:lpstr>
      <vt:lpstr>           DATOS     FASCINANTES       Baruch not in Hebrew canon         Is found in Septuagint Church believes is sacred &amp; inspired</vt:lpstr>
      <vt:lpstr>   Institución de    profetismo     Institution of     Prophetism</vt:lpstr>
      <vt:lpstr>   Institución de       profetismo  Sucesión de Israelitas escogidos por Dios a ser profetas. Recibieron mensajes de él y los transmitieron a la gente en su nombre.  </vt:lpstr>
      <vt:lpstr>   Institution    of prophetism  Succession of Israelites chosen by God to be prophets. They received messages from him &amp; transmitted them to the people in his name.  </vt:lpstr>
      <vt:lpstr>   Institución de       profetismo   Profetas eran portavoces de Dios…            Intermediarios entre él        y su gente. </vt:lpstr>
      <vt:lpstr>   Institution    of prophetism   Prophets were spokesmen of God…          Intermediaries between him &amp;                                              his people. </vt:lpstr>
      <vt:lpstr>   Institución de    profetismo   Comunicación que recibieron de Dios vino por visiones y sueños.</vt:lpstr>
      <vt:lpstr>   Institution    of prophetism   Communication they received  from God came by:           Visions &amp; Dreams</vt:lpstr>
      <vt:lpstr>   Institución de    profetismo   Dijeron mensajes a la gente por:  Sermones  Obras escritas  Acciones simbólicas</vt:lpstr>
      <vt:lpstr>   Institution    of prophetism  They told the people the messages by:  Sermons  Writings  Symbolic Actions</vt:lpstr>
      <vt:lpstr>   ¿Cómo recibe uno    la “oficina de Profeta?      How does one receive    the “Office of Prophet”? </vt:lpstr>
      <vt:lpstr>    ¿Cómo se pone uno     un profeta?              How does one become                 a prophet? </vt:lpstr>
      <vt:lpstr>   De un llamado directo     de Dios.    No de la herencia.  From a direct call from God.   Not from heredity. </vt:lpstr>
      <vt:lpstr>   Oficina de profeta    Office of Prophet  También – No es don permanente…. Depende de la voluntad de Dios  Also – Not a permanent gift…… Depends on will of God</vt:lpstr>
      <vt:lpstr>          Descripción      del trabajo       Job       Description</vt:lpstr>
      <vt:lpstr>                   Primero……          Lo que no son          First………         What they are not</vt:lpstr>
      <vt:lpstr>             No son          adivinos                Not           fortune          tellers</vt:lpstr>
      <vt:lpstr>                    ¿Hay profetas aquí?     Any prophets here?</vt:lpstr>
      <vt:lpstr>                     ¿Hay profetas aquí?   Any prophets here?</vt:lpstr>
      <vt:lpstr>            No son adivinos Not fortune tellers           Ni quirománticos            or palm readers</vt:lpstr>
      <vt:lpstr>   What do they do?    ¿Qué hacen?</vt:lpstr>
      <vt:lpstr>   Descripción de trabajo   - Conservaban y desarollaban religión revelada - Denunciaban idolatría - Defendían la ley moral - Daban el consejo en asuntos políticos - Daban el consejo en asuntos privados - Milagros confirmaban sus enseñanzas</vt:lpstr>
      <vt:lpstr>   Job Description   - Preserved &amp; developed revealed religion - Denounced idolatry - Defended moral law - Gave counsel in political matters - Gave counsel in private matters - Miracles confirmed their teaching</vt:lpstr>
      <vt:lpstr>   Tipos de mensajes    - La verdad y morales - Exhortaciones [Animando a alguien hacer                algo] - Amenazas - Anuncios de castigo - Promesas de liberación - Lenguaje muy imaginativo </vt:lpstr>
      <vt:lpstr>   Types of messages    - Truths &amp; morals - Exhortations [Urging someone to do           something] - Threats - Announcement of punishment - Promise of deliverance - Highly imaginative language </vt:lpstr>
      <vt:lpstr>   Puntos principales    de profecías    - Relación de Dios con su gente - Naturaleza universal de la ley moral - Responsabilidad personal - Conducta de naciones extranjeras</vt:lpstr>
      <vt:lpstr>   Main concern of    prophecies    - Relationship of God with his people - Universal nature of moral law - Personal responsibility - Conduct of foreign nations</vt:lpstr>
      <vt:lpstr>    Naturaleza de     Profecía    Pronósticos del futuro inmediato y lejano tratado frecuentemente</vt:lpstr>
      <vt:lpstr>    Nature of     Prophecy    Predictions of immediate &amp; distant future often related</vt:lpstr>
      <vt:lpstr>    Naturaleza de     Profecía    Trata de la naturaleza universal e inmutable de Dios, morales, personas, y nuestra relación  con Dios</vt:lpstr>
      <vt:lpstr>    Nature of     Prophecy    Deals with unchanging, universal nature of God, morals, people, &amp; our relationship with God</vt:lpstr>
      <vt:lpstr>    Naturaleza de     Profecía    Mediación e interpretación de  la mente y voluntad de Dios</vt:lpstr>
      <vt:lpstr>    Nature of     Prophecy    Mediation &amp; interpretation of  God’s mind &amp; will</vt:lpstr>
      <vt:lpstr>     Oye…..soy solo el mensajero  Hey man…….          I’m just the messenger.</vt:lpstr>
      <vt:lpstr>   2Peter1:20-21            Pero, ante todo, tengan esto                 presente: que ninguna profecía              de la Escritura es algo que puede        interpretarse según la interpretación personal de    nadie, porque los profetas nunca hablaron       por su propia voluntad; al contrario, eran         hombres que hablaron de parte de Dios,                            dirigidos por el Espíritu Santo.</vt:lpstr>
      <vt:lpstr>   2Peter1:20-21         “Know this first of all, that there        is no prophecy of scripture that                        is a matter of personal       interpretation, for no prophecy ever came                through human will; but rather human beings moved by the Holy Spirit spoke under                                           the influence of God.”</vt:lpstr>
      <vt:lpstr>   2Peter1:20-21         “Know this first of all, that there        is no prophecy of scripture that                        is a matter of personal       interpretation, for no prophecy ever came                through human will; but rather human beings moved by the Holy Spirit spoke under                                           the influence of God.”</vt:lpstr>
      <vt:lpstr>    Naturaleza de     Profecía   Profecías cumplidas en el Antiguo Testamento  Prophecies fulfilled  in Old Covenant</vt:lpstr>
      <vt:lpstr>    Naturaleza de     Profecía     Profecías cumplidas en última instancia en la vida, muerte, y resurrección de Jesucristo</vt:lpstr>
      <vt:lpstr>    Nature of     Prophecy     Prophecies ultimately fulfilled  in life, death, &amp; resurrection  of Christ</vt:lpstr>
      <vt:lpstr>       Próxima Vez/Next Time               MáS SOBRE PROFECíA                 More on prophecy</vt:lpstr>
      <vt:lpstr>       Próxima Vez/Next Time               MáS SOBRE PROFECíA                 More on prophecy</vt:lpstr>
      <vt:lpstr>       Próxima Vez/Next Time               MáS SOBRE PROFECíA                 More on prophecy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 Testament</dc:title>
  <dc:creator>frfrancis</dc:creator>
  <cp:lastModifiedBy>Joseph</cp:lastModifiedBy>
  <cp:revision>1283</cp:revision>
  <dcterms:created xsi:type="dcterms:W3CDTF">2015-12-17T17:11:54Z</dcterms:created>
  <dcterms:modified xsi:type="dcterms:W3CDTF">2023-03-28T18:33:29Z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0x010100BDF7AE791FD98F408275C252DE7C1BD5</vt:lpwstr>
  </property>
</Properties>
</file>